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2" r:id="rId6"/>
    <p:sldId id="259" r:id="rId7"/>
    <p:sldId id="260" r:id="rId8"/>
    <p:sldId id="261" r:id="rId9"/>
  </p:sldIdLst>
  <p:sldSz cx="9144000" cy="6858000" type="screen4x3"/>
  <p:notesSz cx="6858000" cy="9144000"/>
  <p:defaultTextStyle>
    <a:defPPr>
      <a:defRPr lang="ja-JP"/>
    </a:defPPr>
    <a:lvl1pPr algn="l" rtl="0" fontAlgn="base">
      <a:spcBef>
        <a:spcPct val="0"/>
      </a:spcBef>
      <a:spcAft>
        <a:spcPct val="0"/>
      </a:spcAft>
      <a:defRPr kumimoji="1" sz="1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900" kern="1200">
        <a:solidFill>
          <a:schemeClr val="tx1"/>
        </a:solidFill>
        <a:latin typeface="Arial" charset="0"/>
        <a:ea typeface="ＭＳ Ｐゴシック" pitchFamily="50" charset="-128"/>
        <a:cs typeface="+mn-cs"/>
      </a:defRPr>
    </a:lvl5pPr>
    <a:lvl6pPr marL="2286000" algn="l" defTabSz="914400" rtl="0" eaLnBrk="1" latinLnBrk="0" hangingPunct="1">
      <a:defRPr kumimoji="1" sz="1900" kern="1200">
        <a:solidFill>
          <a:schemeClr val="tx1"/>
        </a:solidFill>
        <a:latin typeface="Arial" charset="0"/>
        <a:ea typeface="ＭＳ Ｐゴシック" pitchFamily="50" charset="-128"/>
        <a:cs typeface="+mn-cs"/>
      </a:defRPr>
    </a:lvl6pPr>
    <a:lvl7pPr marL="2743200" algn="l" defTabSz="914400" rtl="0" eaLnBrk="1" latinLnBrk="0" hangingPunct="1">
      <a:defRPr kumimoji="1" sz="1900" kern="1200">
        <a:solidFill>
          <a:schemeClr val="tx1"/>
        </a:solidFill>
        <a:latin typeface="Arial" charset="0"/>
        <a:ea typeface="ＭＳ Ｐゴシック" pitchFamily="50" charset="-128"/>
        <a:cs typeface="+mn-cs"/>
      </a:defRPr>
    </a:lvl7pPr>
    <a:lvl8pPr marL="3200400" algn="l" defTabSz="914400" rtl="0" eaLnBrk="1" latinLnBrk="0" hangingPunct="1">
      <a:defRPr kumimoji="1" sz="1900" kern="1200">
        <a:solidFill>
          <a:schemeClr val="tx1"/>
        </a:solidFill>
        <a:latin typeface="Arial" charset="0"/>
        <a:ea typeface="ＭＳ Ｐゴシック" pitchFamily="50" charset="-128"/>
        <a:cs typeface="+mn-cs"/>
      </a:defRPr>
    </a:lvl8pPr>
    <a:lvl9pPr marL="3657600" algn="l" defTabSz="914400" rtl="0" eaLnBrk="1" latinLnBrk="0" hangingPunct="1">
      <a:defRPr kumimoji="1" sz="19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CC0099"/>
    <a:srgbClr val="6666FF"/>
    <a:srgbClr val="3333CC"/>
    <a:srgbClr val="333399"/>
    <a:srgbClr val="3333FF"/>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4" autoAdjust="0"/>
    <p:restoredTop sz="94660"/>
  </p:normalViewPr>
  <p:slideViewPr>
    <p:cSldViewPr>
      <p:cViewPr varScale="1">
        <p:scale>
          <a:sx n="137" d="100"/>
          <a:sy n="137" d="100"/>
        </p:scale>
        <p:origin x="-42" y="-3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11" Type="http://schemas.openxmlformats.org/officeDocument/2006/relationships/image" Target="../media/image31.wmf"/><Relationship Id="rId5" Type="http://schemas.openxmlformats.org/officeDocument/2006/relationships/image" Target="../media/image25.wmf"/><Relationship Id="rId10"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6.wmf"/><Relationship Id="rId3" Type="http://schemas.openxmlformats.org/officeDocument/2006/relationships/image" Target="../media/image36.wmf"/><Relationship Id="rId7" Type="http://schemas.openxmlformats.org/officeDocument/2006/relationships/image" Target="../media/image40.wmf"/><Relationship Id="rId12" Type="http://schemas.openxmlformats.org/officeDocument/2006/relationships/image" Target="../media/image45.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39.wmf"/><Relationship Id="rId11" Type="http://schemas.openxmlformats.org/officeDocument/2006/relationships/image" Target="../media/image44.wmf"/><Relationship Id="rId5" Type="http://schemas.openxmlformats.org/officeDocument/2006/relationships/image" Target="../media/image38.wmf"/><Relationship Id="rId10" Type="http://schemas.openxmlformats.org/officeDocument/2006/relationships/image" Target="../media/image43.wmf"/><Relationship Id="rId4" Type="http://schemas.openxmlformats.org/officeDocument/2006/relationships/image" Target="../media/image37.wmf"/><Relationship Id="rId9" Type="http://schemas.openxmlformats.org/officeDocument/2006/relationships/image" Target="../media/image42.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 Id="rId9" Type="http://schemas.openxmlformats.org/officeDocument/2006/relationships/image" Target="../media/image5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63.wmf"/><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6.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B1F8467-9AAD-496C-9515-67306339EC59}" type="slidenum">
              <a:rPr lang="en-US" altLang="ja-JP"/>
              <a:pPr/>
              <a:t>‹#›</a:t>
            </a:fld>
            <a:endParaRPr lang="en-US" altLang="ja-JP"/>
          </a:p>
        </p:txBody>
      </p:sp>
    </p:spTree>
    <p:extLst>
      <p:ext uri="{BB962C8B-B14F-4D97-AF65-F5344CB8AC3E}">
        <p14:creationId xmlns:p14="http://schemas.microsoft.com/office/powerpoint/2010/main" val="211545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9C0F2CC-CD41-462D-99C8-6D56CF90D9AB}" type="slidenum">
              <a:rPr lang="en-US" altLang="ja-JP"/>
              <a:pPr/>
              <a:t>‹#›</a:t>
            </a:fld>
            <a:endParaRPr lang="en-US" altLang="ja-JP"/>
          </a:p>
        </p:txBody>
      </p:sp>
    </p:spTree>
    <p:extLst>
      <p:ext uri="{BB962C8B-B14F-4D97-AF65-F5344CB8AC3E}">
        <p14:creationId xmlns:p14="http://schemas.microsoft.com/office/powerpoint/2010/main" val="310665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C3D75C7-8184-4820-A906-5BE04CEC41B8}" type="slidenum">
              <a:rPr lang="en-US" altLang="ja-JP"/>
              <a:pPr/>
              <a:t>‹#›</a:t>
            </a:fld>
            <a:endParaRPr lang="en-US" altLang="ja-JP"/>
          </a:p>
        </p:txBody>
      </p:sp>
    </p:spTree>
    <p:extLst>
      <p:ext uri="{BB962C8B-B14F-4D97-AF65-F5344CB8AC3E}">
        <p14:creationId xmlns:p14="http://schemas.microsoft.com/office/powerpoint/2010/main" val="288276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A9C1D43-1F7F-4440-B90F-00D98613A326}" type="slidenum">
              <a:rPr lang="en-US" altLang="ja-JP"/>
              <a:pPr/>
              <a:t>‹#›</a:t>
            </a:fld>
            <a:endParaRPr lang="en-US" altLang="ja-JP"/>
          </a:p>
        </p:txBody>
      </p:sp>
    </p:spTree>
    <p:extLst>
      <p:ext uri="{BB962C8B-B14F-4D97-AF65-F5344CB8AC3E}">
        <p14:creationId xmlns:p14="http://schemas.microsoft.com/office/powerpoint/2010/main" val="397194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5FE86B3-8D45-45B1-ABBE-9F60988D7B83}" type="slidenum">
              <a:rPr lang="en-US" altLang="ja-JP"/>
              <a:pPr/>
              <a:t>‹#›</a:t>
            </a:fld>
            <a:endParaRPr lang="en-US" altLang="ja-JP"/>
          </a:p>
        </p:txBody>
      </p:sp>
    </p:spTree>
    <p:extLst>
      <p:ext uri="{BB962C8B-B14F-4D97-AF65-F5344CB8AC3E}">
        <p14:creationId xmlns:p14="http://schemas.microsoft.com/office/powerpoint/2010/main" val="212837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5B58741-8EED-42A9-9EB8-4EE96E9F5520}" type="slidenum">
              <a:rPr lang="en-US" altLang="ja-JP"/>
              <a:pPr/>
              <a:t>‹#›</a:t>
            </a:fld>
            <a:endParaRPr lang="en-US" altLang="ja-JP"/>
          </a:p>
        </p:txBody>
      </p:sp>
    </p:spTree>
    <p:extLst>
      <p:ext uri="{BB962C8B-B14F-4D97-AF65-F5344CB8AC3E}">
        <p14:creationId xmlns:p14="http://schemas.microsoft.com/office/powerpoint/2010/main" val="148960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B743A3BE-E928-4C7A-BD88-38927C1A540C}" type="slidenum">
              <a:rPr lang="en-US" altLang="ja-JP"/>
              <a:pPr/>
              <a:t>‹#›</a:t>
            </a:fld>
            <a:endParaRPr lang="en-US" altLang="ja-JP"/>
          </a:p>
        </p:txBody>
      </p:sp>
    </p:spTree>
    <p:extLst>
      <p:ext uri="{BB962C8B-B14F-4D97-AF65-F5344CB8AC3E}">
        <p14:creationId xmlns:p14="http://schemas.microsoft.com/office/powerpoint/2010/main" val="11415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A5E308E1-7F40-4F1A-A60A-1813EF1737CE}" type="slidenum">
              <a:rPr lang="en-US" altLang="ja-JP"/>
              <a:pPr/>
              <a:t>‹#›</a:t>
            </a:fld>
            <a:endParaRPr lang="en-US" altLang="ja-JP"/>
          </a:p>
        </p:txBody>
      </p:sp>
    </p:spTree>
    <p:extLst>
      <p:ext uri="{BB962C8B-B14F-4D97-AF65-F5344CB8AC3E}">
        <p14:creationId xmlns:p14="http://schemas.microsoft.com/office/powerpoint/2010/main" val="162830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5E3D653C-C4A9-4FC8-84EC-3AB2A65555CE}" type="slidenum">
              <a:rPr lang="en-US" altLang="ja-JP"/>
              <a:pPr/>
              <a:t>‹#›</a:t>
            </a:fld>
            <a:endParaRPr lang="en-US" altLang="ja-JP"/>
          </a:p>
        </p:txBody>
      </p:sp>
    </p:spTree>
    <p:extLst>
      <p:ext uri="{BB962C8B-B14F-4D97-AF65-F5344CB8AC3E}">
        <p14:creationId xmlns:p14="http://schemas.microsoft.com/office/powerpoint/2010/main" val="370211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B8563555-9A5E-4312-A3F2-806EE14DE375}" type="slidenum">
              <a:rPr lang="en-US" altLang="ja-JP"/>
              <a:pPr/>
              <a:t>‹#›</a:t>
            </a:fld>
            <a:endParaRPr lang="en-US" altLang="ja-JP"/>
          </a:p>
        </p:txBody>
      </p:sp>
    </p:spTree>
    <p:extLst>
      <p:ext uri="{BB962C8B-B14F-4D97-AF65-F5344CB8AC3E}">
        <p14:creationId xmlns:p14="http://schemas.microsoft.com/office/powerpoint/2010/main" val="255877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24DFD73A-2520-4A27-B975-07738DF32323}" type="slidenum">
              <a:rPr lang="en-US" altLang="ja-JP"/>
              <a:pPr/>
              <a:t>‹#›</a:t>
            </a:fld>
            <a:endParaRPr lang="en-US" altLang="ja-JP"/>
          </a:p>
        </p:txBody>
      </p:sp>
    </p:spTree>
    <p:extLst>
      <p:ext uri="{BB962C8B-B14F-4D97-AF65-F5344CB8AC3E}">
        <p14:creationId xmlns:p14="http://schemas.microsoft.com/office/powerpoint/2010/main" val="1247056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879E21B-9043-4B55-A1CC-0EC10D8C621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1.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3.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5.wmf"/><Relationship Id="rId18" Type="http://schemas.openxmlformats.org/officeDocument/2006/relationships/image" Target="../media/image17.wmf"/><Relationship Id="rId3" Type="http://schemas.openxmlformats.org/officeDocument/2006/relationships/oleObject" Target="../embeddings/oleObject11.bin"/><Relationship Id="rId21" Type="http://schemas.openxmlformats.org/officeDocument/2006/relationships/image" Target="../media/image18.wmf"/><Relationship Id="rId7" Type="http://schemas.openxmlformats.org/officeDocument/2006/relationships/oleObject" Target="../embeddings/oleObject13.bin"/><Relationship Id="rId12" Type="http://schemas.openxmlformats.org/officeDocument/2006/relationships/oleObject" Target="../embeddings/oleObject16.bin"/><Relationship Id="rId17" Type="http://schemas.openxmlformats.org/officeDocument/2006/relationships/oleObject" Target="../embeddings/oleObject19.bin"/><Relationship Id="rId25" Type="http://schemas.openxmlformats.org/officeDocument/2006/relationships/image" Target="../media/image20.wmf"/><Relationship Id="rId2" Type="http://schemas.openxmlformats.org/officeDocument/2006/relationships/slideLayout" Target="../slideLayouts/slideLayout1.xml"/><Relationship Id="rId16" Type="http://schemas.openxmlformats.org/officeDocument/2006/relationships/oleObject" Target="../embeddings/oleObject18.bin"/><Relationship Id="rId20" Type="http://schemas.openxmlformats.org/officeDocument/2006/relationships/oleObject" Target="../embeddings/oleObject21.bin"/><Relationship Id="rId1" Type="http://schemas.openxmlformats.org/officeDocument/2006/relationships/vmlDrawing" Target="../drawings/vmlDrawing2.vml"/><Relationship Id="rId6" Type="http://schemas.openxmlformats.org/officeDocument/2006/relationships/image" Target="../media/image12.wmf"/><Relationship Id="rId11" Type="http://schemas.openxmlformats.org/officeDocument/2006/relationships/oleObject" Target="../embeddings/oleObject15.bin"/><Relationship Id="rId24" Type="http://schemas.openxmlformats.org/officeDocument/2006/relationships/oleObject" Target="../embeddings/oleObject23.bin"/><Relationship Id="rId5" Type="http://schemas.openxmlformats.org/officeDocument/2006/relationships/oleObject" Target="../embeddings/oleObject12.bin"/><Relationship Id="rId15" Type="http://schemas.openxmlformats.org/officeDocument/2006/relationships/image" Target="../media/image16.wmf"/><Relationship Id="rId23" Type="http://schemas.openxmlformats.org/officeDocument/2006/relationships/image" Target="../media/image19.wmf"/><Relationship Id="rId10" Type="http://schemas.openxmlformats.org/officeDocument/2006/relationships/image" Target="../media/image14.wmf"/><Relationship Id="rId19" Type="http://schemas.openxmlformats.org/officeDocument/2006/relationships/oleObject" Target="../embeddings/oleObject20.bin"/><Relationship Id="rId4" Type="http://schemas.openxmlformats.org/officeDocument/2006/relationships/image" Target="../media/image11.wmf"/><Relationship Id="rId9" Type="http://schemas.openxmlformats.org/officeDocument/2006/relationships/oleObject" Target="../embeddings/oleObject14.bin"/><Relationship Id="rId14" Type="http://schemas.openxmlformats.org/officeDocument/2006/relationships/oleObject" Target="../embeddings/oleObject17.bin"/><Relationship Id="rId22" Type="http://schemas.openxmlformats.org/officeDocument/2006/relationships/oleObject" Target="../embeddings/oleObject22.bin"/></Relationships>
</file>

<file path=ppt/slides/_rels/slide4.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9.bin"/><Relationship Id="rId18" Type="http://schemas.openxmlformats.org/officeDocument/2006/relationships/image" Target="../media/image28.wmf"/><Relationship Id="rId3" Type="http://schemas.openxmlformats.org/officeDocument/2006/relationships/oleObject" Target="../embeddings/oleObject24.bin"/><Relationship Id="rId21" Type="http://schemas.openxmlformats.org/officeDocument/2006/relationships/oleObject" Target="../embeddings/oleObject33.bin"/><Relationship Id="rId7" Type="http://schemas.openxmlformats.org/officeDocument/2006/relationships/oleObject" Target="../embeddings/oleObject26.bin"/><Relationship Id="rId12" Type="http://schemas.openxmlformats.org/officeDocument/2006/relationships/image" Target="../media/image25.wmf"/><Relationship Id="rId17" Type="http://schemas.openxmlformats.org/officeDocument/2006/relationships/oleObject" Target="../embeddings/oleObject31.bin"/><Relationship Id="rId2" Type="http://schemas.openxmlformats.org/officeDocument/2006/relationships/slideLayout" Target="../slideLayouts/slideLayout1.xml"/><Relationship Id="rId16" Type="http://schemas.openxmlformats.org/officeDocument/2006/relationships/image" Target="../media/image27.wmf"/><Relationship Id="rId20" Type="http://schemas.openxmlformats.org/officeDocument/2006/relationships/image" Target="../media/image29.wmf"/><Relationship Id="rId1" Type="http://schemas.openxmlformats.org/officeDocument/2006/relationships/vmlDrawing" Target="../drawings/vmlDrawing3.vml"/><Relationship Id="rId6" Type="http://schemas.openxmlformats.org/officeDocument/2006/relationships/image" Target="../media/image22.wmf"/><Relationship Id="rId11" Type="http://schemas.openxmlformats.org/officeDocument/2006/relationships/oleObject" Target="../embeddings/oleObject28.bin"/><Relationship Id="rId24" Type="http://schemas.openxmlformats.org/officeDocument/2006/relationships/image" Target="../media/image31.wmf"/><Relationship Id="rId5" Type="http://schemas.openxmlformats.org/officeDocument/2006/relationships/oleObject" Target="../embeddings/oleObject25.bin"/><Relationship Id="rId15" Type="http://schemas.openxmlformats.org/officeDocument/2006/relationships/oleObject" Target="../embeddings/oleObject30.bin"/><Relationship Id="rId23" Type="http://schemas.openxmlformats.org/officeDocument/2006/relationships/oleObject" Target="../embeddings/oleObject34.bin"/><Relationship Id="rId10" Type="http://schemas.openxmlformats.org/officeDocument/2006/relationships/image" Target="../media/image24.wmf"/><Relationship Id="rId19" Type="http://schemas.openxmlformats.org/officeDocument/2006/relationships/oleObject" Target="../embeddings/oleObject32.bin"/><Relationship Id="rId4" Type="http://schemas.openxmlformats.org/officeDocument/2006/relationships/image" Target="../media/image21.wmf"/><Relationship Id="rId9" Type="http://schemas.openxmlformats.org/officeDocument/2006/relationships/oleObject" Target="../embeddings/oleObject27.bin"/><Relationship Id="rId14" Type="http://schemas.openxmlformats.org/officeDocument/2006/relationships/image" Target="../media/image26.wmf"/><Relationship Id="rId22" Type="http://schemas.openxmlformats.org/officeDocument/2006/relationships/image" Target="../media/image30.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3.wmf"/><Relationship Id="rId5" Type="http://schemas.openxmlformats.org/officeDocument/2006/relationships/oleObject" Target="../embeddings/oleObject36.bin"/><Relationship Id="rId4" Type="http://schemas.openxmlformats.org/officeDocument/2006/relationships/image" Target="../media/image32.wmf"/></Relationships>
</file>

<file path=ppt/slides/_rels/slide6.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42.bin"/><Relationship Id="rId18" Type="http://schemas.openxmlformats.org/officeDocument/2006/relationships/image" Target="../media/image41.wmf"/><Relationship Id="rId26" Type="http://schemas.openxmlformats.org/officeDocument/2006/relationships/image" Target="../media/image45.wmf"/><Relationship Id="rId3" Type="http://schemas.openxmlformats.org/officeDocument/2006/relationships/oleObject" Target="../embeddings/oleObject37.bin"/><Relationship Id="rId21" Type="http://schemas.openxmlformats.org/officeDocument/2006/relationships/oleObject" Target="../embeddings/oleObject46.bin"/><Relationship Id="rId7" Type="http://schemas.openxmlformats.org/officeDocument/2006/relationships/oleObject" Target="../embeddings/oleObject39.bin"/><Relationship Id="rId12" Type="http://schemas.openxmlformats.org/officeDocument/2006/relationships/image" Target="../media/image38.wmf"/><Relationship Id="rId17" Type="http://schemas.openxmlformats.org/officeDocument/2006/relationships/oleObject" Target="../embeddings/oleObject44.bin"/><Relationship Id="rId25" Type="http://schemas.openxmlformats.org/officeDocument/2006/relationships/oleObject" Target="../embeddings/oleObject48.bin"/><Relationship Id="rId2" Type="http://schemas.openxmlformats.org/officeDocument/2006/relationships/slideLayout" Target="../slideLayouts/slideLayout1.xml"/><Relationship Id="rId16" Type="http://schemas.openxmlformats.org/officeDocument/2006/relationships/image" Target="../media/image40.wmf"/><Relationship Id="rId20" Type="http://schemas.openxmlformats.org/officeDocument/2006/relationships/image" Target="../media/image42.wmf"/><Relationship Id="rId1" Type="http://schemas.openxmlformats.org/officeDocument/2006/relationships/vmlDrawing" Target="../drawings/vmlDrawing5.vml"/><Relationship Id="rId6" Type="http://schemas.openxmlformats.org/officeDocument/2006/relationships/image" Target="../media/image35.wmf"/><Relationship Id="rId11" Type="http://schemas.openxmlformats.org/officeDocument/2006/relationships/oleObject" Target="../embeddings/oleObject41.bin"/><Relationship Id="rId24" Type="http://schemas.openxmlformats.org/officeDocument/2006/relationships/image" Target="../media/image44.wmf"/><Relationship Id="rId5" Type="http://schemas.openxmlformats.org/officeDocument/2006/relationships/oleObject" Target="../embeddings/oleObject38.bin"/><Relationship Id="rId15" Type="http://schemas.openxmlformats.org/officeDocument/2006/relationships/oleObject" Target="../embeddings/oleObject43.bin"/><Relationship Id="rId23" Type="http://schemas.openxmlformats.org/officeDocument/2006/relationships/oleObject" Target="../embeddings/oleObject47.bin"/><Relationship Id="rId28" Type="http://schemas.openxmlformats.org/officeDocument/2006/relationships/image" Target="../media/image46.wmf"/><Relationship Id="rId10" Type="http://schemas.openxmlformats.org/officeDocument/2006/relationships/image" Target="../media/image37.wmf"/><Relationship Id="rId19" Type="http://schemas.openxmlformats.org/officeDocument/2006/relationships/oleObject" Target="../embeddings/oleObject45.bin"/><Relationship Id="rId4" Type="http://schemas.openxmlformats.org/officeDocument/2006/relationships/image" Target="../media/image34.wmf"/><Relationship Id="rId9" Type="http://schemas.openxmlformats.org/officeDocument/2006/relationships/oleObject" Target="../embeddings/oleObject40.bin"/><Relationship Id="rId14" Type="http://schemas.openxmlformats.org/officeDocument/2006/relationships/image" Target="../media/image39.wmf"/><Relationship Id="rId22" Type="http://schemas.openxmlformats.org/officeDocument/2006/relationships/image" Target="../media/image43.wmf"/><Relationship Id="rId27" Type="http://schemas.openxmlformats.org/officeDocument/2006/relationships/oleObject" Target="../embeddings/oleObject49.bin"/></Relationships>
</file>

<file path=ppt/slides/_rels/slide7.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55.bin"/><Relationship Id="rId1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1.wmf"/><Relationship Id="rId17" Type="http://schemas.openxmlformats.org/officeDocument/2006/relationships/oleObject" Target="../embeddings/oleObject57.bin"/><Relationship Id="rId2" Type="http://schemas.openxmlformats.org/officeDocument/2006/relationships/slideLayout" Target="../slideLayouts/slideLayout1.xml"/><Relationship Id="rId16" Type="http://schemas.openxmlformats.org/officeDocument/2006/relationships/image" Target="../media/image53.wmf"/><Relationship Id="rId20" Type="http://schemas.openxmlformats.org/officeDocument/2006/relationships/image" Target="../media/image55.wmf"/><Relationship Id="rId1" Type="http://schemas.openxmlformats.org/officeDocument/2006/relationships/vmlDrawing" Target="../drawings/vmlDrawing6.vml"/><Relationship Id="rId6" Type="http://schemas.openxmlformats.org/officeDocument/2006/relationships/image" Target="../media/image48.wmf"/><Relationship Id="rId11" Type="http://schemas.openxmlformats.org/officeDocument/2006/relationships/oleObject" Target="../embeddings/oleObject54.bin"/><Relationship Id="rId5" Type="http://schemas.openxmlformats.org/officeDocument/2006/relationships/oleObject" Target="../embeddings/oleObject51.bin"/><Relationship Id="rId15" Type="http://schemas.openxmlformats.org/officeDocument/2006/relationships/oleObject" Target="../embeddings/oleObject56.bin"/><Relationship Id="rId10" Type="http://schemas.openxmlformats.org/officeDocument/2006/relationships/image" Target="../media/image50.wmf"/><Relationship Id="rId19" Type="http://schemas.openxmlformats.org/officeDocument/2006/relationships/oleObject" Target="../embeddings/oleObject58.bin"/><Relationship Id="rId4" Type="http://schemas.openxmlformats.org/officeDocument/2006/relationships/image" Target="../media/image47.wmf"/><Relationship Id="rId9" Type="http://schemas.openxmlformats.org/officeDocument/2006/relationships/oleObject" Target="../embeddings/oleObject53.bin"/><Relationship Id="rId14" Type="http://schemas.openxmlformats.org/officeDocument/2006/relationships/image" Target="../media/image52.wmf"/></Relationships>
</file>

<file path=ppt/slides/_rels/slide8.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64.bin"/><Relationship Id="rId18" Type="http://schemas.openxmlformats.org/officeDocument/2006/relationships/image" Target="../media/image63.wmf"/><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60.wmf"/><Relationship Id="rId17" Type="http://schemas.openxmlformats.org/officeDocument/2006/relationships/oleObject" Target="../embeddings/oleObject66.bin"/><Relationship Id="rId2" Type="http://schemas.openxmlformats.org/officeDocument/2006/relationships/slideLayout" Target="../slideLayouts/slideLayout1.xml"/><Relationship Id="rId16" Type="http://schemas.openxmlformats.org/officeDocument/2006/relationships/image" Target="../media/image62.wmf"/><Relationship Id="rId1" Type="http://schemas.openxmlformats.org/officeDocument/2006/relationships/vmlDrawing" Target="../drawings/vmlDrawing7.vml"/><Relationship Id="rId6" Type="http://schemas.openxmlformats.org/officeDocument/2006/relationships/image" Target="../media/image57.w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oleObject" Target="../embeddings/oleObject65.bin"/><Relationship Id="rId10" Type="http://schemas.openxmlformats.org/officeDocument/2006/relationships/image" Target="../media/image59.wmf"/><Relationship Id="rId4" Type="http://schemas.openxmlformats.org/officeDocument/2006/relationships/image" Target="../media/image56.wmf"/><Relationship Id="rId9" Type="http://schemas.openxmlformats.org/officeDocument/2006/relationships/oleObject" Target="../embeddings/oleObject62.bin"/><Relationship Id="rId14" Type="http://schemas.openxmlformats.org/officeDocument/2006/relationships/image" Target="../media/image6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827584" y="620688"/>
            <a:ext cx="7772400" cy="1470025"/>
          </a:xfrm>
        </p:spPr>
        <p:txBody>
          <a:bodyPr/>
          <a:lstStyle/>
          <a:p>
            <a:r>
              <a:rPr lang="ja-JP" altLang="ja-JP" dirty="0"/>
              <a:t>ストークスの定理と、</a:t>
            </a:r>
            <a:br>
              <a:rPr lang="ja-JP" altLang="ja-JP" dirty="0"/>
            </a:br>
            <a:r>
              <a:rPr lang="ja-JP" altLang="ja-JP" dirty="0" smtClean="0"/>
              <a:t>渦度</a:t>
            </a:r>
            <a:r>
              <a:rPr lang="ja-JP" altLang="en-US" dirty="0"/>
              <a:t>・</a:t>
            </a:r>
            <a:r>
              <a:rPr lang="ja-JP" altLang="ja-JP" dirty="0" smtClean="0"/>
              <a:t>循環</a:t>
            </a:r>
            <a:r>
              <a:rPr lang="ja-JP" altLang="ja-JP" dirty="0"/>
              <a:t>の関係を</a:t>
            </a:r>
            <a:br>
              <a:rPr lang="ja-JP" altLang="ja-JP" dirty="0"/>
            </a:br>
            <a:r>
              <a:rPr lang="ja-JP" altLang="ja-JP" dirty="0"/>
              <a:t>直感で理解する方法</a:t>
            </a:r>
            <a:br>
              <a:rPr lang="ja-JP" altLang="ja-JP" dirty="0"/>
            </a:br>
            <a:endParaRPr kumimoji="1" lang="ja-JP" altLang="en-US" dirty="0"/>
          </a:p>
        </p:txBody>
      </p:sp>
      <p:sp>
        <p:nvSpPr>
          <p:cNvPr id="5" name="サブタイトル 4"/>
          <p:cNvSpPr>
            <a:spLocks noGrp="1"/>
          </p:cNvSpPr>
          <p:nvPr>
            <p:ph type="subTitle" idx="1"/>
          </p:nvPr>
        </p:nvSpPr>
        <p:spPr>
          <a:xfrm>
            <a:off x="1331640" y="2780928"/>
            <a:ext cx="6400800" cy="1752600"/>
          </a:xfrm>
        </p:spPr>
        <p:txBody>
          <a:bodyPr/>
          <a:lstStyle/>
          <a:p>
            <a:r>
              <a:rPr lang="ja-JP" altLang="ja-JP" dirty="0"/>
              <a:t>三重大学・大学院生物資源学研究科</a:t>
            </a:r>
          </a:p>
          <a:p>
            <a:r>
              <a:rPr lang="ja-JP" altLang="ja-JP" dirty="0"/>
              <a:t>共生環境学専攻</a:t>
            </a:r>
          </a:p>
          <a:p>
            <a:r>
              <a:rPr lang="ja-JP" altLang="ja-JP" dirty="0"/>
              <a:t>地球環境気候学研究室</a:t>
            </a:r>
          </a:p>
          <a:p>
            <a:r>
              <a:rPr lang="ja-JP" altLang="ja-JP" dirty="0"/>
              <a:t>教授　立花義</a:t>
            </a:r>
            <a:r>
              <a:rPr lang="ja-JP" altLang="ja-JP" dirty="0" smtClean="0"/>
              <a:t>裕</a:t>
            </a:r>
            <a:endParaRPr lang="en-US" altLang="ja-JP" dirty="0" smtClean="0"/>
          </a:p>
          <a:p>
            <a:r>
              <a:rPr lang="en-US" altLang="ja-JP" dirty="0" smtClean="0"/>
              <a:t>Ver. 2: 2014</a:t>
            </a:r>
            <a:r>
              <a:rPr lang="ja-JP" altLang="en-US" dirty="0" smtClean="0"/>
              <a:t>年</a:t>
            </a:r>
            <a:r>
              <a:rPr lang="en-US" altLang="ja-JP" dirty="0" smtClean="0"/>
              <a:t>6</a:t>
            </a:r>
            <a:r>
              <a:rPr lang="ja-JP" altLang="en-US" dirty="0" smtClean="0"/>
              <a:t>月</a:t>
            </a:r>
            <a:r>
              <a:rPr lang="ja-JP" altLang="en-US" dirty="0"/>
              <a:t>１８</a:t>
            </a:r>
            <a:r>
              <a:rPr lang="ja-JP" altLang="en-US" dirty="0" smtClean="0"/>
              <a:t>日</a:t>
            </a:r>
            <a:endParaRPr lang="ja-JP" altLang="ja-JP" dirty="0"/>
          </a:p>
          <a:p>
            <a:endParaRPr kumimoji="1" lang="ja-JP" altLang="en-US" dirty="0"/>
          </a:p>
        </p:txBody>
      </p:sp>
    </p:spTree>
    <p:extLst>
      <p:ext uri="{BB962C8B-B14F-4D97-AF65-F5344CB8AC3E}">
        <p14:creationId xmlns:p14="http://schemas.microsoft.com/office/powerpoint/2010/main" val="71749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AutoShape 5"/>
          <p:cNvSpPr>
            <a:spLocks noChangeArrowheads="1"/>
          </p:cNvSpPr>
          <p:nvPr/>
        </p:nvSpPr>
        <p:spPr bwMode="auto">
          <a:xfrm>
            <a:off x="2484438" y="0"/>
            <a:ext cx="4105275" cy="609600"/>
          </a:xfrm>
          <a:prstGeom prst="ribbon2">
            <a:avLst>
              <a:gd name="adj1" fmla="val 12500"/>
              <a:gd name="adj2" fmla="val 750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3200"/>
              <a:t>渦度と循環</a:t>
            </a:r>
          </a:p>
        </p:txBody>
      </p:sp>
      <p:graphicFrame>
        <p:nvGraphicFramePr>
          <p:cNvPr id="2054" name="Object 6"/>
          <p:cNvGraphicFramePr>
            <a:graphicFrameLocks noChangeAspect="1"/>
          </p:cNvGraphicFramePr>
          <p:nvPr>
            <p:extLst>
              <p:ext uri="{D42A27DB-BD31-4B8C-83A1-F6EECF244321}">
                <p14:modId xmlns:p14="http://schemas.microsoft.com/office/powerpoint/2010/main" val="2038159230"/>
              </p:ext>
            </p:extLst>
          </p:nvPr>
        </p:nvGraphicFramePr>
        <p:xfrm>
          <a:off x="217488" y="620713"/>
          <a:ext cx="2084387" cy="781050"/>
        </p:xfrm>
        <a:graphic>
          <a:graphicData uri="http://schemas.openxmlformats.org/presentationml/2006/ole">
            <mc:AlternateContent xmlns:mc="http://schemas.openxmlformats.org/markup-compatibility/2006">
              <mc:Choice xmlns:v="urn:schemas-microsoft-com:vml" Requires="v">
                <p:oleObj spid="_x0000_s2324" name="数式" r:id="rId3" imgW="609480" imgH="228600" progId="Equation.3">
                  <p:embed/>
                </p:oleObj>
              </mc:Choice>
              <mc:Fallback>
                <p:oleObj name="数式" r:id="rId3" imgW="609480" imgH="228600" progId="Equation.3">
                  <p:embed/>
                  <p:pic>
                    <p:nvPicPr>
                      <p:cNvPr id="0" name="Object 6"/>
                      <p:cNvPicPr>
                        <a:picLocks noChangeAspect="1" noChangeArrowheads="1"/>
                      </p:cNvPicPr>
                      <p:nvPr/>
                    </p:nvPicPr>
                    <p:blipFill>
                      <a:blip r:embed="rId4"/>
                      <a:srcRect/>
                      <a:stretch>
                        <a:fillRect/>
                      </a:stretch>
                    </p:blipFill>
                    <p:spPr bwMode="auto">
                      <a:xfrm>
                        <a:off x="217488" y="620713"/>
                        <a:ext cx="2084387" cy="781050"/>
                      </a:xfrm>
                      <a:prstGeom prst="rect">
                        <a:avLst/>
                      </a:prstGeom>
                      <a:solidFill>
                        <a:srgbClr val="6666FF">
                          <a:alpha val="44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5" name="Object 7"/>
          <p:cNvGraphicFramePr>
            <a:graphicFrameLocks noChangeAspect="1"/>
          </p:cNvGraphicFramePr>
          <p:nvPr>
            <p:extLst>
              <p:ext uri="{D42A27DB-BD31-4B8C-83A1-F6EECF244321}">
                <p14:modId xmlns:p14="http://schemas.microsoft.com/office/powerpoint/2010/main" val="4170056432"/>
              </p:ext>
            </p:extLst>
          </p:nvPr>
        </p:nvGraphicFramePr>
        <p:xfrm>
          <a:off x="2582863" y="620713"/>
          <a:ext cx="3084512" cy="781050"/>
        </p:xfrm>
        <a:graphic>
          <a:graphicData uri="http://schemas.openxmlformats.org/presentationml/2006/ole">
            <mc:AlternateContent xmlns:mc="http://schemas.openxmlformats.org/markup-compatibility/2006">
              <mc:Choice xmlns:v="urn:schemas-microsoft-com:vml" Requires="v">
                <p:oleObj spid="_x0000_s2325" name="数式" r:id="rId5" imgW="901440" imgH="228600" progId="Equation.3">
                  <p:embed/>
                </p:oleObj>
              </mc:Choice>
              <mc:Fallback>
                <p:oleObj name="数式" r:id="rId5" imgW="901440" imgH="228600" progId="Equation.3">
                  <p:embed/>
                  <p:pic>
                    <p:nvPicPr>
                      <p:cNvPr id="0" name="Object 7"/>
                      <p:cNvPicPr>
                        <a:picLocks noChangeAspect="1" noChangeArrowheads="1"/>
                      </p:cNvPicPr>
                      <p:nvPr/>
                    </p:nvPicPr>
                    <p:blipFill>
                      <a:blip r:embed="rId6"/>
                      <a:srcRect/>
                      <a:stretch>
                        <a:fillRect/>
                      </a:stretch>
                    </p:blipFill>
                    <p:spPr bwMode="auto">
                      <a:xfrm>
                        <a:off x="2582863" y="620713"/>
                        <a:ext cx="3084512" cy="78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6" name="Object 8"/>
          <p:cNvGraphicFramePr>
            <a:graphicFrameLocks noChangeAspect="1"/>
          </p:cNvGraphicFramePr>
          <p:nvPr>
            <p:extLst>
              <p:ext uri="{D42A27DB-BD31-4B8C-83A1-F6EECF244321}">
                <p14:modId xmlns:p14="http://schemas.microsoft.com/office/powerpoint/2010/main" val="3472297252"/>
              </p:ext>
            </p:extLst>
          </p:nvPr>
        </p:nvGraphicFramePr>
        <p:xfrm>
          <a:off x="63500" y="1562100"/>
          <a:ext cx="5862638" cy="714375"/>
        </p:xfrm>
        <a:graphic>
          <a:graphicData uri="http://schemas.openxmlformats.org/presentationml/2006/ole">
            <mc:AlternateContent xmlns:mc="http://schemas.openxmlformats.org/markup-compatibility/2006">
              <mc:Choice xmlns:v="urn:schemas-microsoft-com:vml" Requires="v">
                <p:oleObj spid="_x0000_s2326" name="数式" r:id="rId7" imgW="2286000" imgH="279360" progId="Equation.3">
                  <p:embed/>
                </p:oleObj>
              </mc:Choice>
              <mc:Fallback>
                <p:oleObj name="数式" r:id="rId7" imgW="2286000" imgH="279360" progId="Equation.3">
                  <p:embed/>
                  <p:pic>
                    <p:nvPicPr>
                      <p:cNvPr id="0" name="Object 8"/>
                      <p:cNvPicPr>
                        <a:picLocks noChangeAspect="1" noChangeArrowheads="1"/>
                      </p:cNvPicPr>
                      <p:nvPr/>
                    </p:nvPicPr>
                    <p:blipFill>
                      <a:blip r:embed="rId8"/>
                      <a:srcRect/>
                      <a:stretch>
                        <a:fillRect/>
                      </a:stretch>
                    </p:blipFill>
                    <p:spPr bwMode="auto">
                      <a:xfrm>
                        <a:off x="63500" y="1562100"/>
                        <a:ext cx="5862638"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7" name="Text Box 9"/>
          <p:cNvSpPr txBox="1">
            <a:spLocks noChangeArrowheads="1"/>
          </p:cNvSpPr>
          <p:nvPr/>
        </p:nvSpPr>
        <p:spPr bwMode="auto">
          <a:xfrm>
            <a:off x="5846763" y="1757363"/>
            <a:ext cx="3405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b="1"/>
              <a:t>ベクトル量</a:t>
            </a:r>
            <a:r>
              <a:rPr lang="en-US" altLang="ja-JP" sz="2000" b="1"/>
              <a:t>(</a:t>
            </a:r>
            <a:r>
              <a:rPr lang="ja-JP" altLang="en-US" sz="2000" b="1"/>
              <a:t>渦には</a:t>
            </a:r>
            <a:r>
              <a:rPr lang="en-US" altLang="ja-JP" sz="2000" b="1"/>
              <a:t>3</a:t>
            </a:r>
            <a:r>
              <a:rPr lang="ja-JP" altLang="en-US" sz="2000" b="1"/>
              <a:t>成分ある</a:t>
            </a:r>
            <a:r>
              <a:rPr lang="en-US" altLang="ja-JP" sz="2000" b="1"/>
              <a:t>)</a:t>
            </a:r>
          </a:p>
        </p:txBody>
      </p:sp>
      <p:sp>
        <p:nvSpPr>
          <p:cNvPr id="2058" name="Line 10"/>
          <p:cNvSpPr>
            <a:spLocks noChangeShapeType="1"/>
          </p:cNvSpPr>
          <p:nvPr/>
        </p:nvSpPr>
        <p:spPr bwMode="auto">
          <a:xfrm>
            <a:off x="5940425" y="2154238"/>
            <a:ext cx="3203575"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2059" name="Object 11"/>
          <p:cNvGraphicFramePr>
            <a:graphicFrameLocks noChangeAspect="1"/>
          </p:cNvGraphicFramePr>
          <p:nvPr>
            <p:extLst>
              <p:ext uri="{D42A27DB-BD31-4B8C-83A1-F6EECF244321}">
                <p14:modId xmlns:p14="http://schemas.microsoft.com/office/powerpoint/2010/main" val="2238284566"/>
              </p:ext>
            </p:extLst>
          </p:nvPr>
        </p:nvGraphicFramePr>
        <p:xfrm>
          <a:off x="3175" y="2357438"/>
          <a:ext cx="3517900" cy="1071562"/>
        </p:xfrm>
        <a:graphic>
          <a:graphicData uri="http://schemas.openxmlformats.org/presentationml/2006/ole">
            <mc:AlternateContent xmlns:mc="http://schemas.openxmlformats.org/markup-compatibility/2006">
              <mc:Choice xmlns:v="urn:schemas-microsoft-com:vml" Requires="v">
                <p:oleObj spid="_x0000_s2327" name="数式" r:id="rId9" imgW="1371600" imgH="419040" progId="Equation.3">
                  <p:embed/>
                </p:oleObj>
              </mc:Choice>
              <mc:Fallback>
                <p:oleObj name="数式" r:id="rId9" imgW="1371600" imgH="419040" progId="Equation.3">
                  <p:embed/>
                  <p:pic>
                    <p:nvPicPr>
                      <p:cNvPr id="0" name="Object 11"/>
                      <p:cNvPicPr>
                        <a:picLocks noChangeAspect="1" noChangeArrowheads="1"/>
                      </p:cNvPicPr>
                      <p:nvPr/>
                    </p:nvPicPr>
                    <p:blipFill>
                      <a:blip r:embed="rId10"/>
                      <a:srcRect/>
                      <a:stretch>
                        <a:fillRect/>
                      </a:stretch>
                    </p:blipFill>
                    <p:spPr bwMode="auto">
                      <a:xfrm>
                        <a:off x="3175" y="2357438"/>
                        <a:ext cx="3517900"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0" name="Object 12"/>
          <p:cNvGraphicFramePr>
            <a:graphicFrameLocks noChangeAspect="1"/>
          </p:cNvGraphicFramePr>
          <p:nvPr>
            <p:extLst>
              <p:ext uri="{D42A27DB-BD31-4B8C-83A1-F6EECF244321}">
                <p14:modId xmlns:p14="http://schemas.microsoft.com/office/powerpoint/2010/main" val="2824521268"/>
              </p:ext>
            </p:extLst>
          </p:nvPr>
        </p:nvGraphicFramePr>
        <p:xfrm>
          <a:off x="3898900" y="2563813"/>
          <a:ext cx="2638425" cy="649287"/>
        </p:xfrm>
        <a:graphic>
          <a:graphicData uri="http://schemas.openxmlformats.org/presentationml/2006/ole">
            <mc:AlternateContent xmlns:mc="http://schemas.openxmlformats.org/markup-compatibility/2006">
              <mc:Choice xmlns:v="urn:schemas-microsoft-com:vml" Requires="v">
                <p:oleObj spid="_x0000_s2328" name="数式" r:id="rId11" imgW="1028520" imgH="253800" progId="Equation.3">
                  <p:embed/>
                </p:oleObj>
              </mc:Choice>
              <mc:Fallback>
                <p:oleObj name="数式" r:id="rId11" imgW="1028520" imgH="253800" progId="Equation.3">
                  <p:embed/>
                  <p:pic>
                    <p:nvPicPr>
                      <p:cNvPr id="0" name="Object 12"/>
                      <p:cNvPicPr>
                        <a:picLocks noChangeAspect="1" noChangeArrowheads="1"/>
                      </p:cNvPicPr>
                      <p:nvPr/>
                    </p:nvPicPr>
                    <p:blipFill>
                      <a:blip r:embed="rId12"/>
                      <a:srcRect/>
                      <a:stretch>
                        <a:fillRect/>
                      </a:stretch>
                    </p:blipFill>
                    <p:spPr bwMode="auto">
                      <a:xfrm>
                        <a:off x="3898900" y="2563813"/>
                        <a:ext cx="2638425" cy="649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1" name="Text Box 13"/>
          <p:cNvSpPr txBox="1">
            <a:spLocks noChangeArrowheads="1"/>
          </p:cNvSpPr>
          <p:nvPr/>
        </p:nvSpPr>
        <p:spPr bwMode="auto">
          <a:xfrm>
            <a:off x="6732588" y="2755900"/>
            <a:ext cx="1403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なので</a:t>
            </a:r>
            <a:r>
              <a:rPr lang="en-US" altLang="ja-JP" sz="2000"/>
              <a:t>‥‥</a:t>
            </a:r>
          </a:p>
        </p:txBody>
      </p:sp>
      <p:graphicFrame>
        <p:nvGraphicFramePr>
          <p:cNvPr id="2062" name="Object 14"/>
          <p:cNvGraphicFramePr>
            <a:graphicFrameLocks noChangeAspect="1"/>
          </p:cNvGraphicFramePr>
          <p:nvPr>
            <p:extLst>
              <p:ext uri="{D42A27DB-BD31-4B8C-83A1-F6EECF244321}">
                <p14:modId xmlns:p14="http://schemas.microsoft.com/office/powerpoint/2010/main" val="2254311981"/>
              </p:ext>
            </p:extLst>
          </p:nvPr>
        </p:nvGraphicFramePr>
        <p:xfrm>
          <a:off x="160338" y="3617913"/>
          <a:ext cx="2773362" cy="1808162"/>
        </p:xfrm>
        <a:graphic>
          <a:graphicData uri="http://schemas.openxmlformats.org/presentationml/2006/ole">
            <mc:AlternateContent xmlns:mc="http://schemas.openxmlformats.org/markup-compatibility/2006">
              <mc:Choice xmlns:v="urn:schemas-microsoft-com:vml" Requires="v">
                <p:oleObj spid="_x0000_s2329" name="数式" r:id="rId13" imgW="1320480" imgH="863280" progId="Equation.3">
                  <p:embed/>
                </p:oleObj>
              </mc:Choice>
              <mc:Fallback>
                <p:oleObj name="数式" r:id="rId13" imgW="1320480" imgH="863280" progId="Equation.3">
                  <p:embed/>
                  <p:pic>
                    <p:nvPicPr>
                      <p:cNvPr id="0" name="Object 14"/>
                      <p:cNvPicPr>
                        <a:picLocks noChangeAspect="1" noChangeArrowheads="1"/>
                      </p:cNvPicPr>
                      <p:nvPr/>
                    </p:nvPicPr>
                    <p:blipFill>
                      <a:blip r:embed="rId14"/>
                      <a:srcRect/>
                      <a:stretch>
                        <a:fillRect/>
                      </a:stretch>
                    </p:blipFill>
                    <p:spPr bwMode="auto">
                      <a:xfrm>
                        <a:off x="160338" y="3617913"/>
                        <a:ext cx="2773362" cy="1808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3" name="Object 15"/>
          <p:cNvGraphicFramePr>
            <a:graphicFrameLocks noChangeAspect="1"/>
          </p:cNvGraphicFramePr>
          <p:nvPr>
            <p:extLst>
              <p:ext uri="{D42A27DB-BD31-4B8C-83A1-F6EECF244321}">
                <p14:modId xmlns:p14="http://schemas.microsoft.com/office/powerpoint/2010/main" val="3862213335"/>
              </p:ext>
            </p:extLst>
          </p:nvPr>
        </p:nvGraphicFramePr>
        <p:xfrm>
          <a:off x="3001963" y="3971925"/>
          <a:ext cx="6070600" cy="1068388"/>
        </p:xfrm>
        <a:graphic>
          <a:graphicData uri="http://schemas.openxmlformats.org/presentationml/2006/ole">
            <mc:AlternateContent xmlns:mc="http://schemas.openxmlformats.org/markup-compatibility/2006">
              <mc:Choice xmlns:v="urn:schemas-microsoft-com:vml" Requires="v">
                <p:oleObj spid="_x0000_s2330" name="数式" r:id="rId15" imgW="2590560" imgH="457200" progId="Equation.3">
                  <p:embed/>
                </p:oleObj>
              </mc:Choice>
              <mc:Fallback>
                <p:oleObj name="数式" r:id="rId15" imgW="2590560" imgH="457200" progId="Equation.3">
                  <p:embed/>
                  <p:pic>
                    <p:nvPicPr>
                      <p:cNvPr id="0" name="Object 15"/>
                      <p:cNvPicPr>
                        <a:picLocks noChangeAspect="1" noChangeArrowheads="1"/>
                      </p:cNvPicPr>
                      <p:nvPr/>
                    </p:nvPicPr>
                    <p:blipFill>
                      <a:blip r:embed="rId16"/>
                      <a:srcRect/>
                      <a:stretch>
                        <a:fillRect/>
                      </a:stretch>
                    </p:blipFill>
                    <p:spPr bwMode="auto">
                      <a:xfrm>
                        <a:off x="3001963" y="3971925"/>
                        <a:ext cx="6070600" cy="106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4" name="Object 16"/>
          <p:cNvGraphicFramePr>
            <a:graphicFrameLocks noChangeAspect="1"/>
          </p:cNvGraphicFramePr>
          <p:nvPr>
            <p:extLst>
              <p:ext uri="{D42A27DB-BD31-4B8C-83A1-F6EECF244321}">
                <p14:modId xmlns:p14="http://schemas.microsoft.com/office/powerpoint/2010/main" val="1712280764"/>
              </p:ext>
            </p:extLst>
          </p:nvPr>
        </p:nvGraphicFramePr>
        <p:xfrm>
          <a:off x="3938588" y="5154613"/>
          <a:ext cx="503237" cy="533400"/>
        </p:xfrm>
        <a:graphic>
          <a:graphicData uri="http://schemas.openxmlformats.org/presentationml/2006/ole">
            <mc:AlternateContent xmlns:mc="http://schemas.openxmlformats.org/markup-compatibility/2006">
              <mc:Choice xmlns:v="urn:schemas-microsoft-com:vml" Requires="v">
                <p:oleObj spid="_x0000_s2331" name="数式" r:id="rId17" imgW="215640" imgH="228600" progId="Equation.3">
                  <p:embed/>
                </p:oleObj>
              </mc:Choice>
              <mc:Fallback>
                <p:oleObj name="数式" r:id="rId17" imgW="215640" imgH="228600" progId="Equation.3">
                  <p:embed/>
                  <p:pic>
                    <p:nvPicPr>
                      <p:cNvPr id="0" name="Object 16"/>
                      <p:cNvPicPr>
                        <a:picLocks noChangeAspect="1" noChangeArrowheads="1"/>
                      </p:cNvPicPr>
                      <p:nvPr/>
                    </p:nvPicPr>
                    <p:blipFill>
                      <a:blip r:embed="rId18"/>
                      <a:srcRect/>
                      <a:stretch>
                        <a:fillRect/>
                      </a:stretch>
                    </p:blipFill>
                    <p:spPr bwMode="auto">
                      <a:xfrm>
                        <a:off x="3938588" y="5154613"/>
                        <a:ext cx="503237"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5" name="Object 17"/>
          <p:cNvGraphicFramePr>
            <a:graphicFrameLocks noChangeAspect="1"/>
          </p:cNvGraphicFramePr>
          <p:nvPr>
            <p:extLst>
              <p:ext uri="{D42A27DB-BD31-4B8C-83A1-F6EECF244321}">
                <p14:modId xmlns:p14="http://schemas.microsoft.com/office/powerpoint/2010/main" val="3015408411"/>
              </p:ext>
            </p:extLst>
          </p:nvPr>
        </p:nvGraphicFramePr>
        <p:xfrm>
          <a:off x="5868988" y="5170488"/>
          <a:ext cx="534987" cy="563562"/>
        </p:xfrm>
        <a:graphic>
          <a:graphicData uri="http://schemas.openxmlformats.org/presentationml/2006/ole">
            <mc:AlternateContent xmlns:mc="http://schemas.openxmlformats.org/markup-compatibility/2006">
              <mc:Choice xmlns:v="urn:schemas-microsoft-com:vml" Requires="v">
                <p:oleObj spid="_x0000_s2332" name="数式" r:id="rId19" imgW="228600" imgH="241200" progId="Equation.3">
                  <p:embed/>
                </p:oleObj>
              </mc:Choice>
              <mc:Fallback>
                <p:oleObj name="数式" r:id="rId19" imgW="228600" imgH="241200" progId="Equation.3">
                  <p:embed/>
                  <p:pic>
                    <p:nvPicPr>
                      <p:cNvPr id="0" name="Object 17"/>
                      <p:cNvPicPr>
                        <a:picLocks noChangeAspect="1" noChangeArrowheads="1"/>
                      </p:cNvPicPr>
                      <p:nvPr/>
                    </p:nvPicPr>
                    <p:blipFill>
                      <a:blip r:embed="rId20"/>
                      <a:srcRect/>
                      <a:stretch>
                        <a:fillRect/>
                      </a:stretch>
                    </p:blipFill>
                    <p:spPr bwMode="auto">
                      <a:xfrm>
                        <a:off x="5868988" y="5170488"/>
                        <a:ext cx="534987"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66" name="Object 18"/>
          <p:cNvGraphicFramePr>
            <a:graphicFrameLocks noChangeAspect="1"/>
          </p:cNvGraphicFramePr>
          <p:nvPr>
            <p:extLst>
              <p:ext uri="{D42A27DB-BD31-4B8C-83A1-F6EECF244321}">
                <p14:modId xmlns:p14="http://schemas.microsoft.com/office/powerpoint/2010/main" val="3393145536"/>
              </p:ext>
            </p:extLst>
          </p:nvPr>
        </p:nvGraphicFramePr>
        <p:xfrm>
          <a:off x="7870825" y="5199063"/>
          <a:ext cx="504825" cy="503237"/>
        </p:xfrm>
        <a:graphic>
          <a:graphicData uri="http://schemas.openxmlformats.org/presentationml/2006/ole">
            <mc:AlternateContent xmlns:mc="http://schemas.openxmlformats.org/markup-compatibility/2006">
              <mc:Choice xmlns:v="urn:schemas-microsoft-com:vml" Requires="v">
                <p:oleObj spid="_x0000_s2333" name="数式" r:id="rId21" imgW="215640" imgH="215640" progId="Equation.3">
                  <p:embed/>
                </p:oleObj>
              </mc:Choice>
              <mc:Fallback>
                <p:oleObj name="数式" r:id="rId21" imgW="215640" imgH="215640" progId="Equation.3">
                  <p:embed/>
                  <p:pic>
                    <p:nvPicPr>
                      <p:cNvPr id="0" name="Object 18"/>
                      <p:cNvPicPr>
                        <a:picLocks noChangeAspect="1" noChangeArrowheads="1"/>
                      </p:cNvPicPr>
                      <p:nvPr/>
                    </p:nvPicPr>
                    <p:blipFill>
                      <a:blip r:embed="rId22"/>
                      <a:srcRect/>
                      <a:stretch>
                        <a:fillRect/>
                      </a:stretch>
                    </p:blipFill>
                    <p:spPr bwMode="auto">
                      <a:xfrm>
                        <a:off x="7870825" y="5199063"/>
                        <a:ext cx="504825"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7" name="AutoShape 19"/>
          <p:cNvSpPr>
            <a:spLocks/>
          </p:cNvSpPr>
          <p:nvPr/>
        </p:nvSpPr>
        <p:spPr bwMode="auto">
          <a:xfrm rot="-5400000">
            <a:off x="3970337" y="4438651"/>
            <a:ext cx="288925" cy="1346200"/>
          </a:xfrm>
          <a:prstGeom prst="leftBrace">
            <a:avLst>
              <a:gd name="adj1" fmla="val 3882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9" name="AutoShape 21"/>
          <p:cNvSpPr>
            <a:spLocks/>
          </p:cNvSpPr>
          <p:nvPr/>
        </p:nvSpPr>
        <p:spPr bwMode="auto">
          <a:xfrm rot="-5400000">
            <a:off x="5915025" y="4438651"/>
            <a:ext cx="288925" cy="1346200"/>
          </a:xfrm>
          <a:prstGeom prst="leftBrace">
            <a:avLst>
              <a:gd name="adj1" fmla="val 3882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0" name="AutoShape 22"/>
          <p:cNvSpPr>
            <a:spLocks/>
          </p:cNvSpPr>
          <p:nvPr/>
        </p:nvSpPr>
        <p:spPr bwMode="auto">
          <a:xfrm rot="-5400000">
            <a:off x="7908925" y="4438651"/>
            <a:ext cx="288925" cy="1346200"/>
          </a:xfrm>
          <a:prstGeom prst="leftBrace">
            <a:avLst>
              <a:gd name="adj1" fmla="val 3882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linds(horizontal)">
                                      <p:cBhvr>
                                        <p:cTn id="12" dur="5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56"/>
                                        </p:tgtEl>
                                        <p:attrNameLst>
                                          <p:attrName>style.visibility</p:attrName>
                                        </p:attrNameLst>
                                      </p:cBhvr>
                                      <p:to>
                                        <p:strVal val="visible"/>
                                      </p:to>
                                    </p:set>
                                    <p:animEffect transition="in" filter="blinds(horizontal)">
                                      <p:cBhvr>
                                        <p:cTn id="17" dur="500"/>
                                        <p:tgtEl>
                                          <p:spTgt spid="20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57"/>
                                        </p:tgtEl>
                                        <p:attrNameLst>
                                          <p:attrName>style.visibility</p:attrName>
                                        </p:attrNameLst>
                                      </p:cBhvr>
                                      <p:to>
                                        <p:strVal val="visible"/>
                                      </p:to>
                                    </p:set>
                                    <p:animEffect transition="in" filter="box(in)">
                                      <p:cBhvr>
                                        <p:cTn id="22" dur="500"/>
                                        <p:tgtEl>
                                          <p:spTgt spid="2057"/>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058"/>
                                        </p:tgtEl>
                                        <p:attrNameLst>
                                          <p:attrName>style.visibility</p:attrName>
                                        </p:attrNameLst>
                                      </p:cBhvr>
                                      <p:to>
                                        <p:strVal val="visible"/>
                                      </p:to>
                                    </p:set>
                                    <p:animEffect transition="in" filter="box(in)">
                                      <p:cBhvr>
                                        <p:cTn id="25" dur="500"/>
                                        <p:tgtEl>
                                          <p:spTgt spid="20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2059"/>
                                        </p:tgtEl>
                                        <p:attrNameLst>
                                          <p:attrName>style.visibility</p:attrName>
                                        </p:attrNameLst>
                                      </p:cBhvr>
                                      <p:to>
                                        <p:strVal val="visible"/>
                                      </p:to>
                                    </p:set>
                                    <p:animEffect transition="in" filter="checkerboard(across)">
                                      <p:cBhvr>
                                        <p:cTn id="30" dur="500"/>
                                        <p:tgtEl>
                                          <p:spTgt spid="205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2060"/>
                                        </p:tgtEl>
                                        <p:attrNameLst>
                                          <p:attrName>style.visibility</p:attrName>
                                        </p:attrNameLst>
                                      </p:cBhvr>
                                      <p:to>
                                        <p:strVal val="visible"/>
                                      </p:to>
                                    </p:set>
                                    <p:animEffect transition="in" filter="blinds(horizontal)">
                                      <p:cBhvr>
                                        <p:cTn id="35" dur="500"/>
                                        <p:tgtEl>
                                          <p:spTgt spid="206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061"/>
                                        </p:tgtEl>
                                        <p:attrNameLst>
                                          <p:attrName>style.visibility</p:attrName>
                                        </p:attrNameLst>
                                      </p:cBhvr>
                                      <p:to>
                                        <p:strVal val="visible"/>
                                      </p:to>
                                    </p:set>
                                    <p:animEffect transition="in" filter="blinds(horizontal)">
                                      <p:cBhvr>
                                        <p:cTn id="38" dur="500"/>
                                        <p:tgtEl>
                                          <p:spTgt spid="206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2062"/>
                                        </p:tgtEl>
                                        <p:attrNameLst>
                                          <p:attrName>style.visibility</p:attrName>
                                        </p:attrNameLst>
                                      </p:cBhvr>
                                      <p:to>
                                        <p:strVal val="visible"/>
                                      </p:to>
                                    </p:set>
                                    <p:animEffect transition="in" filter="checkerboard(across)">
                                      <p:cBhvr>
                                        <p:cTn id="43" dur="500"/>
                                        <p:tgtEl>
                                          <p:spTgt spid="206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nodeType="clickEffect">
                                  <p:stCondLst>
                                    <p:cond delay="0"/>
                                  </p:stCondLst>
                                  <p:childTnLst>
                                    <p:set>
                                      <p:cBhvr>
                                        <p:cTn id="47" dur="1" fill="hold">
                                          <p:stCondLst>
                                            <p:cond delay="0"/>
                                          </p:stCondLst>
                                        </p:cTn>
                                        <p:tgtEl>
                                          <p:spTgt spid="2063"/>
                                        </p:tgtEl>
                                        <p:attrNameLst>
                                          <p:attrName>style.visibility</p:attrName>
                                        </p:attrNameLst>
                                      </p:cBhvr>
                                      <p:to>
                                        <p:strVal val="visible"/>
                                      </p:to>
                                    </p:set>
                                    <p:animEffect transition="in" filter="blinds(horizontal)">
                                      <p:cBhvr>
                                        <p:cTn id="48" dur="500"/>
                                        <p:tgtEl>
                                          <p:spTgt spid="2063"/>
                                        </p:tgtEl>
                                      </p:cBhvr>
                                    </p:animEffect>
                                  </p:childTnLst>
                                </p:cTn>
                              </p:par>
                            </p:childTnLst>
                          </p:cTn>
                        </p:par>
                        <p:par>
                          <p:cTn id="49" fill="hold" nodeType="afterGroup">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2067"/>
                                        </p:tgtEl>
                                        <p:attrNameLst>
                                          <p:attrName>style.visibility</p:attrName>
                                        </p:attrNameLst>
                                      </p:cBhvr>
                                      <p:to>
                                        <p:strVal val="visible"/>
                                      </p:to>
                                    </p:set>
                                    <p:animEffect transition="in" filter="blinds(horizontal)">
                                      <p:cBhvr>
                                        <p:cTn id="52" dur="500"/>
                                        <p:tgtEl>
                                          <p:spTgt spid="2067"/>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069"/>
                                        </p:tgtEl>
                                        <p:attrNameLst>
                                          <p:attrName>style.visibility</p:attrName>
                                        </p:attrNameLst>
                                      </p:cBhvr>
                                      <p:to>
                                        <p:strVal val="visible"/>
                                      </p:to>
                                    </p:set>
                                    <p:animEffect transition="in" filter="blinds(horizontal)">
                                      <p:cBhvr>
                                        <p:cTn id="55" dur="500"/>
                                        <p:tgtEl>
                                          <p:spTgt spid="2069"/>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070"/>
                                        </p:tgtEl>
                                        <p:attrNameLst>
                                          <p:attrName>style.visibility</p:attrName>
                                        </p:attrNameLst>
                                      </p:cBhvr>
                                      <p:to>
                                        <p:strVal val="visible"/>
                                      </p:to>
                                    </p:set>
                                    <p:animEffect transition="in" filter="blinds(horizontal)">
                                      <p:cBhvr>
                                        <p:cTn id="58" dur="500"/>
                                        <p:tgtEl>
                                          <p:spTgt spid="2070"/>
                                        </p:tgtEl>
                                      </p:cBhvr>
                                    </p:animEffect>
                                  </p:childTnLst>
                                </p:cTn>
                              </p:par>
                              <p:par>
                                <p:cTn id="59" presetID="3" presetClass="entr" presetSubtype="10" fill="hold" nodeType="withEffect">
                                  <p:stCondLst>
                                    <p:cond delay="0"/>
                                  </p:stCondLst>
                                  <p:childTnLst>
                                    <p:set>
                                      <p:cBhvr>
                                        <p:cTn id="60" dur="1" fill="hold">
                                          <p:stCondLst>
                                            <p:cond delay="0"/>
                                          </p:stCondLst>
                                        </p:cTn>
                                        <p:tgtEl>
                                          <p:spTgt spid="2066"/>
                                        </p:tgtEl>
                                        <p:attrNameLst>
                                          <p:attrName>style.visibility</p:attrName>
                                        </p:attrNameLst>
                                      </p:cBhvr>
                                      <p:to>
                                        <p:strVal val="visible"/>
                                      </p:to>
                                    </p:set>
                                    <p:animEffect transition="in" filter="blinds(horizontal)">
                                      <p:cBhvr>
                                        <p:cTn id="61" dur="500"/>
                                        <p:tgtEl>
                                          <p:spTgt spid="2066"/>
                                        </p:tgtEl>
                                      </p:cBhvr>
                                    </p:animEffect>
                                  </p:childTnLst>
                                </p:cTn>
                              </p:par>
                              <p:par>
                                <p:cTn id="62" presetID="3" presetClass="entr" presetSubtype="10" fill="hold" nodeType="withEffect">
                                  <p:stCondLst>
                                    <p:cond delay="0"/>
                                  </p:stCondLst>
                                  <p:childTnLst>
                                    <p:set>
                                      <p:cBhvr>
                                        <p:cTn id="63" dur="1" fill="hold">
                                          <p:stCondLst>
                                            <p:cond delay="0"/>
                                          </p:stCondLst>
                                        </p:cTn>
                                        <p:tgtEl>
                                          <p:spTgt spid="2065"/>
                                        </p:tgtEl>
                                        <p:attrNameLst>
                                          <p:attrName>style.visibility</p:attrName>
                                        </p:attrNameLst>
                                      </p:cBhvr>
                                      <p:to>
                                        <p:strVal val="visible"/>
                                      </p:to>
                                    </p:set>
                                    <p:animEffect transition="in" filter="blinds(horizontal)">
                                      <p:cBhvr>
                                        <p:cTn id="64" dur="500"/>
                                        <p:tgtEl>
                                          <p:spTgt spid="2065"/>
                                        </p:tgtEl>
                                      </p:cBhvr>
                                    </p:animEffect>
                                  </p:childTnLst>
                                </p:cTn>
                              </p:par>
                              <p:par>
                                <p:cTn id="65" presetID="3" presetClass="entr" presetSubtype="10" fill="hold" nodeType="withEffect">
                                  <p:stCondLst>
                                    <p:cond delay="0"/>
                                  </p:stCondLst>
                                  <p:childTnLst>
                                    <p:set>
                                      <p:cBhvr>
                                        <p:cTn id="66" dur="1" fill="hold">
                                          <p:stCondLst>
                                            <p:cond delay="0"/>
                                          </p:stCondLst>
                                        </p:cTn>
                                        <p:tgtEl>
                                          <p:spTgt spid="2064"/>
                                        </p:tgtEl>
                                        <p:attrNameLst>
                                          <p:attrName>style.visibility</p:attrName>
                                        </p:attrNameLst>
                                      </p:cBhvr>
                                      <p:to>
                                        <p:strVal val="visible"/>
                                      </p:to>
                                    </p:set>
                                    <p:animEffect transition="in" filter="blinds(horizontal)">
                                      <p:cBhvr>
                                        <p:cTn id="67" dur="5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P spid="2058" grpId="0" animBg="1"/>
      <p:bldP spid="2061" grpId="0"/>
      <p:bldP spid="2067" grpId="0" animBg="1"/>
      <p:bldP spid="2069" grpId="0" animBg="1"/>
      <p:bldP spid="207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3" name="Rectangle 45"/>
          <p:cNvSpPr>
            <a:spLocks noChangeArrowheads="1"/>
          </p:cNvSpPr>
          <p:nvPr/>
        </p:nvSpPr>
        <p:spPr bwMode="auto">
          <a:xfrm>
            <a:off x="3563938" y="4797425"/>
            <a:ext cx="2016125" cy="647700"/>
          </a:xfrm>
          <a:prstGeom prst="rect">
            <a:avLst/>
          </a:prstGeom>
          <a:solidFill>
            <a:schemeClr val="accent1">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8" name="Rectangle 40"/>
          <p:cNvSpPr>
            <a:spLocks noChangeArrowheads="1"/>
          </p:cNvSpPr>
          <p:nvPr/>
        </p:nvSpPr>
        <p:spPr bwMode="auto">
          <a:xfrm>
            <a:off x="0" y="46038"/>
            <a:ext cx="2124075" cy="936625"/>
          </a:xfrm>
          <a:prstGeom prst="rect">
            <a:avLst/>
          </a:prstGeom>
          <a:solidFill>
            <a:schemeClr val="accent1">
              <a:alpha val="7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7170" name="Object 2"/>
          <p:cNvGraphicFramePr>
            <a:graphicFrameLocks noChangeAspect="1"/>
          </p:cNvGraphicFramePr>
          <p:nvPr/>
        </p:nvGraphicFramePr>
        <p:xfrm>
          <a:off x="34925" y="-26988"/>
          <a:ext cx="1993900" cy="977901"/>
        </p:xfrm>
        <a:graphic>
          <a:graphicData uri="http://schemas.openxmlformats.org/presentationml/2006/ole">
            <mc:AlternateContent xmlns:mc="http://schemas.openxmlformats.org/markup-compatibility/2006">
              <mc:Choice xmlns:v="urn:schemas-microsoft-com:vml" Requires="v">
                <p:oleObj spid="_x0000_s7530" name="数式" r:id="rId3" imgW="850680" imgH="419040" progId="Equation.3">
                  <p:embed/>
                </p:oleObj>
              </mc:Choice>
              <mc:Fallback>
                <p:oleObj name="数式" r:id="rId3" imgW="85068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 y="-26988"/>
                        <a:ext cx="1993900" cy="9779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1" name="Text Box 3"/>
          <p:cNvSpPr txBox="1">
            <a:spLocks noChangeArrowheads="1"/>
          </p:cNvSpPr>
          <p:nvPr/>
        </p:nvSpPr>
        <p:spPr bwMode="auto">
          <a:xfrm>
            <a:off x="2051050" y="295275"/>
            <a:ext cx="2262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のみを考えてみる．</a:t>
            </a:r>
          </a:p>
        </p:txBody>
      </p:sp>
      <p:graphicFrame>
        <p:nvGraphicFramePr>
          <p:cNvPr id="7172" name="Object 4"/>
          <p:cNvGraphicFramePr>
            <a:graphicFrameLocks noChangeAspect="1"/>
          </p:cNvGraphicFramePr>
          <p:nvPr/>
        </p:nvGraphicFramePr>
        <p:xfrm>
          <a:off x="4929188" y="44450"/>
          <a:ext cx="506412" cy="919163"/>
        </p:xfrm>
        <a:graphic>
          <a:graphicData uri="http://schemas.openxmlformats.org/presentationml/2006/ole">
            <mc:AlternateContent xmlns:mc="http://schemas.openxmlformats.org/markup-compatibility/2006">
              <mc:Choice xmlns:v="urn:schemas-microsoft-com:vml" Requires="v">
                <p:oleObj spid="_x0000_s7531" name="数式" r:id="rId5" imgW="215640" imgH="393480" progId="Equation.3">
                  <p:embed/>
                </p:oleObj>
              </mc:Choice>
              <mc:Fallback>
                <p:oleObj name="数式" r:id="rId5" imgW="215640" imgH="39348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9188" y="44450"/>
                        <a:ext cx="506412"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Text Box 5"/>
          <p:cNvSpPr txBox="1">
            <a:spLocks noChangeArrowheads="1"/>
          </p:cNvSpPr>
          <p:nvPr/>
        </p:nvSpPr>
        <p:spPr bwMode="auto">
          <a:xfrm>
            <a:off x="4140200" y="261938"/>
            <a:ext cx="2841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さらに　　　　だけ考える．</a:t>
            </a:r>
          </a:p>
        </p:txBody>
      </p:sp>
      <p:graphicFrame>
        <p:nvGraphicFramePr>
          <p:cNvPr id="7174" name="Object 6"/>
          <p:cNvGraphicFramePr>
            <a:graphicFrameLocks noChangeAspect="1"/>
          </p:cNvGraphicFramePr>
          <p:nvPr/>
        </p:nvGraphicFramePr>
        <p:xfrm>
          <a:off x="7380288" y="46038"/>
          <a:ext cx="566737" cy="919162"/>
        </p:xfrm>
        <a:graphic>
          <a:graphicData uri="http://schemas.openxmlformats.org/presentationml/2006/ole">
            <mc:AlternateContent xmlns:mc="http://schemas.openxmlformats.org/markup-compatibility/2006">
              <mc:Choice xmlns:v="urn:schemas-microsoft-com:vml" Requires="v">
                <p:oleObj spid="_x0000_s7532" name="数式" r:id="rId7" imgW="241200" imgH="393480" progId="Equation.3">
                  <p:embed/>
                </p:oleObj>
              </mc:Choice>
              <mc:Fallback>
                <p:oleObj name="数式" r:id="rId7" imgW="241200" imgH="39348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80288" y="46038"/>
                        <a:ext cx="566737" cy="919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Line 7"/>
          <p:cNvSpPr>
            <a:spLocks noChangeShapeType="1"/>
          </p:cNvSpPr>
          <p:nvPr/>
        </p:nvSpPr>
        <p:spPr bwMode="auto">
          <a:xfrm>
            <a:off x="6877050" y="477838"/>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6" name="Text Box 8"/>
          <p:cNvSpPr txBox="1">
            <a:spLocks noChangeArrowheads="1"/>
          </p:cNvSpPr>
          <p:nvPr/>
        </p:nvSpPr>
        <p:spPr bwMode="auto">
          <a:xfrm>
            <a:off x="7823200" y="261938"/>
            <a:ext cx="13573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を見てみる</a:t>
            </a:r>
          </a:p>
        </p:txBody>
      </p:sp>
      <p:sp>
        <p:nvSpPr>
          <p:cNvPr id="7177" name="Line 9"/>
          <p:cNvSpPr>
            <a:spLocks noChangeShapeType="1"/>
          </p:cNvSpPr>
          <p:nvPr/>
        </p:nvSpPr>
        <p:spPr bwMode="auto">
          <a:xfrm>
            <a:off x="107950" y="3500438"/>
            <a:ext cx="309562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8" name="Line 10"/>
          <p:cNvSpPr>
            <a:spLocks noChangeShapeType="1"/>
          </p:cNvSpPr>
          <p:nvPr/>
        </p:nvSpPr>
        <p:spPr bwMode="auto">
          <a:xfrm flipV="1">
            <a:off x="611188" y="2995613"/>
            <a:ext cx="0" cy="5048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9" name="Line 11"/>
          <p:cNvSpPr>
            <a:spLocks noChangeShapeType="1"/>
          </p:cNvSpPr>
          <p:nvPr/>
        </p:nvSpPr>
        <p:spPr bwMode="auto">
          <a:xfrm flipV="1">
            <a:off x="971550" y="2779713"/>
            <a:ext cx="0" cy="7207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0" name="Line 12"/>
          <p:cNvSpPr>
            <a:spLocks noChangeShapeType="1"/>
          </p:cNvSpPr>
          <p:nvPr/>
        </p:nvSpPr>
        <p:spPr bwMode="auto">
          <a:xfrm flipV="1">
            <a:off x="1331913" y="2420938"/>
            <a:ext cx="0" cy="10795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1" name="Line 13"/>
          <p:cNvSpPr>
            <a:spLocks noChangeShapeType="1"/>
          </p:cNvSpPr>
          <p:nvPr/>
        </p:nvSpPr>
        <p:spPr bwMode="auto">
          <a:xfrm flipV="1">
            <a:off x="1692275" y="2060575"/>
            <a:ext cx="0" cy="14398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2" name="Line 14"/>
          <p:cNvSpPr>
            <a:spLocks noChangeShapeType="1"/>
          </p:cNvSpPr>
          <p:nvPr/>
        </p:nvSpPr>
        <p:spPr bwMode="auto">
          <a:xfrm flipV="1">
            <a:off x="2052638" y="1700213"/>
            <a:ext cx="0" cy="18002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3" name="Line 15"/>
          <p:cNvSpPr>
            <a:spLocks noChangeShapeType="1"/>
          </p:cNvSpPr>
          <p:nvPr/>
        </p:nvSpPr>
        <p:spPr bwMode="auto">
          <a:xfrm flipV="1">
            <a:off x="2411413" y="1412875"/>
            <a:ext cx="0" cy="20875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Line 16"/>
          <p:cNvSpPr>
            <a:spLocks noChangeShapeType="1"/>
          </p:cNvSpPr>
          <p:nvPr/>
        </p:nvSpPr>
        <p:spPr bwMode="auto">
          <a:xfrm flipV="1">
            <a:off x="2771775" y="1052513"/>
            <a:ext cx="0" cy="244792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5" name="Line 17"/>
          <p:cNvSpPr>
            <a:spLocks noChangeShapeType="1"/>
          </p:cNvSpPr>
          <p:nvPr/>
        </p:nvSpPr>
        <p:spPr bwMode="auto">
          <a:xfrm flipV="1">
            <a:off x="250825" y="3284538"/>
            <a:ext cx="0" cy="21748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6" name="Text Box 18"/>
          <p:cNvSpPr txBox="1">
            <a:spLocks noChangeArrowheads="1"/>
          </p:cNvSpPr>
          <p:nvPr/>
        </p:nvSpPr>
        <p:spPr bwMode="auto">
          <a:xfrm>
            <a:off x="3348038" y="1052513"/>
            <a:ext cx="5416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このような水の流れの上に棒を浮かべてみると</a:t>
            </a:r>
            <a:r>
              <a:rPr lang="en-US" altLang="ja-JP" sz="2000"/>
              <a:t>‥</a:t>
            </a:r>
          </a:p>
        </p:txBody>
      </p:sp>
      <p:sp>
        <p:nvSpPr>
          <p:cNvPr id="7187" name="Rectangle 19"/>
          <p:cNvSpPr>
            <a:spLocks noChangeArrowheads="1"/>
          </p:cNvSpPr>
          <p:nvPr/>
        </p:nvSpPr>
        <p:spPr bwMode="auto">
          <a:xfrm>
            <a:off x="34925" y="3284538"/>
            <a:ext cx="3276600" cy="144462"/>
          </a:xfrm>
          <a:prstGeom prst="rect">
            <a:avLst/>
          </a:prstGeom>
          <a:solidFill>
            <a:srgbClr val="993300">
              <a:alpha val="75000"/>
            </a:srgbClr>
          </a:solidFill>
          <a:ln w="381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8" name="AutoShape 20"/>
          <p:cNvSpPr>
            <a:spLocks noChangeArrowheads="1"/>
          </p:cNvSpPr>
          <p:nvPr/>
        </p:nvSpPr>
        <p:spPr bwMode="auto">
          <a:xfrm flipH="1">
            <a:off x="3708400" y="1516063"/>
            <a:ext cx="431800" cy="328612"/>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3300">
              <a:alpha val="64999"/>
            </a:srgbClr>
          </a:solidFill>
          <a:ln w="381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9" name="AutoShape 21"/>
          <p:cNvSpPr>
            <a:spLocks noChangeArrowheads="1"/>
          </p:cNvSpPr>
          <p:nvPr/>
        </p:nvSpPr>
        <p:spPr bwMode="auto">
          <a:xfrm flipV="1">
            <a:off x="3708400" y="1660525"/>
            <a:ext cx="431800" cy="328613"/>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3300">
              <a:alpha val="61000"/>
            </a:srgbClr>
          </a:solidFill>
          <a:ln w="38100">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90" name="Text Box 22"/>
          <p:cNvSpPr txBox="1">
            <a:spLocks noChangeArrowheads="1"/>
          </p:cNvSpPr>
          <p:nvPr/>
        </p:nvSpPr>
        <p:spPr bwMode="auto">
          <a:xfrm>
            <a:off x="4216400" y="1520825"/>
            <a:ext cx="4727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のように回転するのは簡単に想像ができる</a:t>
            </a:r>
          </a:p>
        </p:txBody>
      </p:sp>
      <p:sp>
        <p:nvSpPr>
          <p:cNvPr id="7192" name="Text Box 24"/>
          <p:cNvSpPr txBox="1">
            <a:spLocks noChangeArrowheads="1"/>
          </p:cNvSpPr>
          <p:nvPr/>
        </p:nvSpPr>
        <p:spPr bwMode="auto">
          <a:xfrm>
            <a:off x="3348038" y="2168525"/>
            <a:ext cx="583565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t>角速度は　　　なので　　　　は角速度と同じになること</a:t>
            </a:r>
          </a:p>
          <a:p>
            <a:endParaRPr lang="ja-JP" altLang="en-US" sz="1400"/>
          </a:p>
          <a:p>
            <a:r>
              <a:rPr lang="ja-JP" altLang="en-US" sz="2000"/>
              <a:t>　も直感的に解る．</a:t>
            </a:r>
          </a:p>
          <a:p>
            <a:endParaRPr lang="en-US" altLang="ja-JP" sz="2000"/>
          </a:p>
        </p:txBody>
      </p:sp>
      <p:graphicFrame>
        <p:nvGraphicFramePr>
          <p:cNvPr id="7193" name="Object 25"/>
          <p:cNvGraphicFramePr>
            <a:graphicFrameLocks noChangeAspect="1"/>
          </p:cNvGraphicFramePr>
          <p:nvPr/>
        </p:nvGraphicFramePr>
        <p:xfrm>
          <a:off x="4583113" y="1917700"/>
          <a:ext cx="276225" cy="774700"/>
        </p:xfrm>
        <a:graphic>
          <a:graphicData uri="http://schemas.openxmlformats.org/presentationml/2006/ole">
            <mc:AlternateContent xmlns:mc="http://schemas.openxmlformats.org/markup-compatibility/2006">
              <mc:Choice xmlns:v="urn:schemas-microsoft-com:vml" Requires="v">
                <p:oleObj spid="_x0000_s7533" name="数式" r:id="rId9" imgW="139680" imgH="393480" progId="Equation.3">
                  <p:embed/>
                </p:oleObj>
              </mc:Choice>
              <mc:Fallback>
                <p:oleObj name="数式" r:id="rId9" imgW="139680" imgH="393480" progId="Equation.3">
                  <p:embed/>
                  <p:pic>
                    <p:nvPicPr>
                      <p:cNvPr id="0" name="Object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3113" y="1917700"/>
                        <a:ext cx="276225"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4" name="Object 26"/>
          <p:cNvGraphicFramePr>
            <a:graphicFrameLocks noChangeAspect="1"/>
          </p:cNvGraphicFramePr>
          <p:nvPr/>
        </p:nvGraphicFramePr>
        <p:xfrm>
          <a:off x="5795963" y="2005013"/>
          <a:ext cx="433387" cy="703262"/>
        </p:xfrm>
        <a:graphic>
          <a:graphicData uri="http://schemas.openxmlformats.org/presentationml/2006/ole">
            <mc:AlternateContent xmlns:mc="http://schemas.openxmlformats.org/markup-compatibility/2006">
              <mc:Choice xmlns:v="urn:schemas-microsoft-com:vml" Requires="v">
                <p:oleObj spid="_x0000_s7534" name="数式" r:id="rId11" imgW="241200" imgH="393480" progId="Equation.3">
                  <p:embed/>
                </p:oleObj>
              </mc:Choice>
              <mc:Fallback>
                <p:oleObj name="数式" r:id="rId11" imgW="241200" imgH="39348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5963" y="2005013"/>
                        <a:ext cx="433387" cy="703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5" name="Object 27"/>
          <p:cNvGraphicFramePr>
            <a:graphicFrameLocks noChangeAspect="1"/>
          </p:cNvGraphicFramePr>
          <p:nvPr/>
        </p:nvGraphicFramePr>
        <p:xfrm>
          <a:off x="5365750" y="3143250"/>
          <a:ext cx="388938" cy="317500"/>
        </p:xfrm>
        <a:graphic>
          <a:graphicData uri="http://schemas.openxmlformats.org/presentationml/2006/ole">
            <mc:AlternateContent xmlns:mc="http://schemas.openxmlformats.org/markup-compatibility/2006">
              <mc:Choice xmlns:v="urn:schemas-microsoft-com:vml" Requires="v">
                <p:oleObj spid="_x0000_s7535" name="数式" r:id="rId12" imgW="215640" imgH="177480" progId="Equation.3">
                  <p:embed/>
                </p:oleObj>
              </mc:Choice>
              <mc:Fallback>
                <p:oleObj name="数式" r:id="rId12" imgW="215640" imgH="177480" progId="Equation.3">
                  <p:embed/>
                  <p:pic>
                    <p:nvPicPr>
                      <p:cNvPr id="0" name="Object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65750" y="3143250"/>
                        <a:ext cx="388938"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97" name="Rectangle 29"/>
          <p:cNvSpPr>
            <a:spLocks noChangeArrowheads="1"/>
          </p:cNvSpPr>
          <p:nvPr/>
        </p:nvSpPr>
        <p:spPr bwMode="auto">
          <a:xfrm>
            <a:off x="3921125" y="3133725"/>
            <a:ext cx="518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1800"/>
              <a:t>　　渦の強さも　　　が大きいと大きくなることもわかる</a:t>
            </a:r>
          </a:p>
        </p:txBody>
      </p:sp>
      <p:sp>
        <p:nvSpPr>
          <p:cNvPr id="7198" name="Rectangle 30"/>
          <p:cNvSpPr>
            <a:spLocks noChangeArrowheads="1"/>
          </p:cNvSpPr>
          <p:nvPr/>
        </p:nvSpPr>
        <p:spPr bwMode="auto">
          <a:xfrm>
            <a:off x="1906588" y="3765550"/>
            <a:ext cx="44338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同様に　　　も回転を表す．但し時計回り</a:t>
            </a:r>
          </a:p>
        </p:txBody>
      </p:sp>
      <p:graphicFrame>
        <p:nvGraphicFramePr>
          <p:cNvPr id="7199" name="Object 31"/>
          <p:cNvGraphicFramePr>
            <a:graphicFrameLocks noChangeAspect="1"/>
          </p:cNvGraphicFramePr>
          <p:nvPr/>
        </p:nvGraphicFramePr>
        <p:xfrm>
          <a:off x="2794000" y="3616325"/>
          <a:ext cx="409575" cy="749300"/>
        </p:xfrm>
        <a:graphic>
          <a:graphicData uri="http://schemas.openxmlformats.org/presentationml/2006/ole">
            <mc:AlternateContent xmlns:mc="http://schemas.openxmlformats.org/markup-compatibility/2006">
              <mc:Choice xmlns:v="urn:schemas-microsoft-com:vml" Requires="v">
                <p:oleObj spid="_x0000_s7536" name="数式" r:id="rId14" imgW="228600" imgH="419040" progId="Equation.3">
                  <p:embed/>
                </p:oleObj>
              </mc:Choice>
              <mc:Fallback>
                <p:oleObj name="数式" r:id="rId14" imgW="228600" imgH="419040" progId="Equation.3">
                  <p:embed/>
                  <p:pic>
                    <p:nvPicPr>
                      <p:cNvPr id="0" name="Object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94000" y="3616325"/>
                        <a:ext cx="409575"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0" name="Text Box 32"/>
          <p:cNvSpPr txBox="1">
            <a:spLocks noChangeArrowheads="1"/>
          </p:cNvSpPr>
          <p:nvPr/>
        </p:nvSpPr>
        <p:spPr bwMode="auto">
          <a:xfrm>
            <a:off x="0" y="4437063"/>
            <a:ext cx="87995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したがって反時計回りを「正の符号の渦」と定義した場合，それら</a:t>
            </a:r>
            <a:r>
              <a:rPr lang="en-US" altLang="ja-JP" sz="2000"/>
              <a:t>2</a:t>
            </a:r>
            <a:r>
              <a:rPr lang="ja-JP" altLang="en-US" sz="2000"/>
              <a:t>つの項を足した</a:t>
            </a:r>
          </a:p>
          <a:p>
            <a:endParaRPr lang="ja-JP" altLang="en-US" sz="900"/>
          </a:p>
          <a:p>
            <a:r>
              <a:rPr lang="ja-JP" altLang="en-US" sz="2000"/>
              <a:t>　</a:t>
            </a:r>
            <a:r>
              <a:rPr lang="en-US" altLang="ja-JP" sz="2000"/>
              <a:t>(</a:t>
            </a:r>
            <a:r>
              <a:rPr lang="ja-JP" altLang="en-US" sz="2000"/>
              <a:t>符号が逆なので引いた</a:t>
            </a:r>
            <a:r>
              <a:rPr lang="en-US" altLang="ja-JP" sz="2000"/>
              <a:t>)</a:t>
            </a:r>
            <a:r>
              <a:rPr lang="ja-JP" altLang="en-US" sz="2000"/>
              <a:t>ものが渦度　　　　　　　　　である．</a:t>
            </a:r>
          </a:p>
        </p:txBody>
      </p:sp>
      <p:graphicFrame>
        <p:nvGraphicFramePr>
          <p:cNvPr id="7201" name="Object 33"/>
          <p:cNvGraphicFramePr>
            <a:graphicFrameLocks noChangeAspect="1"/>
          </p:cNvGraphicFramePr>
          <p:nvPr/>
        </p:nvGraphicFramePr>
        <p:xfrm>
          <a:off x="4211638" y="4773613"/>
          <a:ext cx="1366837" cy="671512"/>
        </p:xfrm>
        <a:graphic>
          <a:graphicData uri="http://schemas.openxmlformats.org/presentationml/2006/ole">
            <mc:AlternateContent xmlns:mc="http://schemas.openxmlformats.org/markup-compatibility/2006">
              <mc:Choice xmlns:v="urn:schemas-microsoft-com:vml" Requires="v">
                <p:oleObj spid="_x0000_s7537" name="数式" r:id="rId16" imgW="850680" imgH="419040" progId="Equation.3">
                  <p:embed/>
                </p:oleObj>
              </mc:Choice>
              <mc:Fallback>
                <p:oleObj name="数式" r:id="rId16" imgW="850680" imgH="419040" progId="Equation.3">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4773613"/>
                        <a:ext cx="1366837"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3" name="Text Box 35"/>
          <p:cNvSpPr txBox="1">
            <a:spLocks noChangeArrowheads="1"/>
          </p:cNvSpPr>
          <p:nvPr/>
        </p:nvSpPr>
        <p:spPr bwMode="auto">
          <a:xfrm>
            <a:off x="107950" y="5445125"/>
            <a:ext cx="9059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t>2</a:t>
            </a:r>
            <a:r>
              <a:rPr lang="ja-JP" altLang="en-US" sz="2000"/>
              <a:t>つを足すので，それぞれの角速度は　　である．よって剛体のようにどこでも一定の</a:t>
            </a:r>
          </a:p>
          <a:p>
            <a:r>
              <a:rPr lang="ja-JP" altLang="en-US" sz="2000"/>
              <a:t>角速度　　で回転しているような流体の渦度は　　　となることが分かる．</a:t>
            </a:r>
          </a:p>
        </p:txBody>
      </p:sp>
      <p:graphicFrame>
        <p:nvGraphicFramePr>
          <p:cNvPr id="7204" name="Object 36"/>
          <p:cNvGraphicFramePr>
            <a:graphicFrameLocks noChangeAspect="1"/>
          </p:cNvGraphicFramePr>
          <p:nvPr/>
        </p:nvGraphicFramePr>
        <p:xfrm>
          <a:off x="4276725" y="5518150"/>
          <a:ext cx="295275" cy="295275"/>
        </p:xfrm>
        <a:graphic>
          <a:graphicData uri="http://schemas.openxmlformats.org/presentationml/2006/ole">
            <mc:AlternateContent xmlns:mc="http://schemas.openxmlformats.org/markup-compatibility/2006">
              <mc:Choice xmlns:v="urn:schemas-microsoft-com:vml" Requires="v">
                <p:oleObj spid="_x0000_s7538" name="数式" r:id="rId17" imgW="164880" imgH="164880" progId="Equation.3">
                  <p:embed/>
                </p:oleObj>
              </mc:Choice>
              <mc:Fallback>
                <p:oleObj name="数式" r:id="rId17" imgW="164880" imgH="164880" progId="Equation.3">
                  <p:embed/>
                  <p:pic>
                    <p:nvPicPr>
                      <p:cNvPr id="0" name="Object 3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276725" y="5518150"/>
                        <a:ext cx="295275"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05" name="Object 37"/>
          <p:cNvGraphicFramePr>
            <a:graphicFrameLocks noChangeAspect="1"/>
          </p:cNvGraphicFramePr>
          <p:nvPr/>
        </p:nvGraphicFramePr>
        <p:xfrm>
          <a:off x="1044575" y="5805488"/>
          <a:ext cx="295275" cy="295275"/>
        </p:xfrm>
        <a:graphic>
          <a:graphicData uri="http://schemas.openxmlformats.org/presentationml/2006/ole">
            <mc:AlternateContent xmlns:mc="http://schemas.openxmlformats.org/markup-compatibility/2006">
              <mc:Choice xmlns:v="urn:schemas-microsoft-com:vml" Requires="v">
                <p:oleObj spid="_x0000_s7539" name="数式" r:id="rId19" imgW="164880" imgH="164880" progId="Equation.3">
                  <p:embed/>
                </p:oleObj>
              </mc:Choice>
              <mc:Fallback>
                <p:oleObj name="数式" r:id="rId19" imgW="164880" imgH="164880" progId="Equation.3">
                  <p:embed/>
                  <p:pic>
                    <p:nvPicPr>
                      <p:cNvPr id="0" name="Object 3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44575" y="5805488"/>
                        <a:ext cx="295275"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6" name="Text Box 38"/>
          <p:cNvSpPr txBox="1">
            <a:spLocks noChangeArrowheads="1"/>
          </p:cNvSpPr>
          <p:nvPr/>
        </p:nvSpPr>
        <p:spPr bwMode="auto">
          <a:xfrm>
            <a:off x="2051050" y="6237288"/>
            <a:ext cx="3602038"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渦度は角速度っぽい量である！</a:t>
            </a:r>
          </a:p>
        </p:txBody>
      </p:sp>
      <p:graphicFrame>
        <p:nvGraphicFramePr>
          <p:cNvPr id="7207" name="Object 39"/>
          <p:cNvGraphicFramePr>
            <a:graphicFrameLocks noChangeAspect="1"/>
          </p:cNvGraphicFramePr>
          <p:nvPr/>
        </p:nvGraphicFramePr>
        <p:xfrm>
          <a:off x="5076825" y="5805488"/>
          <a:ext cx="431800" cy="295275"/>
        </p:xfrm>
        <a:graphic>
          <a:graphicData uri="http://schemas.openxmlformats.org/presentationml/2006/ole">
            <mc:AlternateContent xmlns:mc="http://schemas.openxmlformats.org/markup-compatibility/2006">
              <mc:Choice xmlns:v="urn:schemas-microsoft-com:vml" Requires="v">
                <p:oleObj spid="_x0000_s7540" name="数式" r:id="rId20" imgW="241200" imgH="164880" progId="Equation.3">
                  <p:embed/>
                </p:oleObj>
              </mc:Choice>
              <mc:Fallback>
                <p:oleObj name="数式" r:id="rId20" imgW="241200" imgH="164880" progId="Equation.3">
                  <p:embed/>
                  <p:pic>
                    <p:nvPicPr>
                      <p:cNvPr id="0" name="Object 39"/>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076825" y="5805488"/>
                        <a:ext cx="43180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209" name="Line 41"/>
          <p:cNvSpPr>
            <a:spLocks noChangeShapeType="1"/>
          </p:cNvSpPr>
          <p:nvPr/>
        </p:nvSpPr>
        <p:spPr bwMode="auto">
          <a:xfrm>
            <a:off x="4356100" y="3500438"/>
            <a:ext cx="4608513"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0" name="AutoShape 42"/>
          <p:cNvSpPr>
            <a:spLocks noChangeArrowheads="1"/>
          </p:cNvSpPr>
          <p:nvPr/>
        </p:nvSpPr>
        <p:spPr bwMode="auto">
          <a:xfrm>
            <a:off x="3635375" y="3141663"/>
            <a:ext cx="576263"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alpha val="46001"/>
                </a:schemeClr>
              </a:gs>
              <a:gs pos="100000">
                <a:schemeClr val="accent2">
                  <a:gamma/>
                  <a:shade val="63137"/>
                  <a:invGamma/>
                  <a:alpha val="84000"/>
                </a:schemeClr>
              </a:gs>
            </a:gsLst>
            <a:lin ang="0" scaled="1"/>
          </a:gradFill>
          <a:ln w="222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11" name="Line 43"/>
          <p:cNvSpPr>
            <a:spLocks noChangeShapeType="1"/>
          </p:cNvSpPr>
          <p:nvPr/>
        </p:nvSpPr>
        <p:spPr bwMode="auto">
          <a:xfrm>
            <a:off x="1116013" y="4797425"/>
            <a:ext cx="3240087"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14" name="Rectangle 46"/>
          <p:cNvSpPr>
            <a:spLocks noChangeArrowheads="1"/>
          </p:cNvSpPr>
          <p:nvPr/>
        </p:nvSpPr>
        <p:spPr bwMode="auto">
          <a:xfrm>
            <a:off x="1835150" y="3573463"/>
            <a:ext cx="5184775" cy="792162"/>
          </a:xfrm>
          <a:prstGeom prst="rect">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15" name="AutoShape 47"/>
          <p:cNvSpPr>
            <a:spLocks noChangeArrowheads="1"/>
          </p:cNvSpPr>
          <p:nvPr/>
        </p:nvSpPr>
        <p:spPr bwMode="auto">
          <a:xfrm>
            <a:off x="1116013" y="6237288"/>
            <a:ext cx="863600"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alpha val="46001"/>
                </a:schemeClr>
              </a:gs>
              <a:gs pos="100000">
                <a:schemeClr val="accent2">
                  <a:gamma/>
                  <a:shade val="63137"/>
                  <a:invGamma/>
                  <a:alpha val="84000"/>
                </a:schemeClr>
              </a:gs>
            </a:gsLst>
            <a:lin ang="0" scaled="1"/>
          </a:gradFill>
          <a:ln w="222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7216" name="Object 48"/>
          <p:cNvGraphicFramePr>
            <a:graphicFrameLocks noChangeAspect="1"/>
          </p:cNvGraphicFramePr>
          <p:nvPr/>
        </p:nvGraphicFramePr>
        <p:xfrm>
          <a:off x="2790825" y="869950"/>
          <a:ext cx="268288" cy="327025"/>
        </p:xfrm>
        <a:graphic>
          <a:graphicData uri="http://schemas.openxmlformats.org/presentationml/2006/ole">
            <mc:AlternateContent xmlns:mc="http://schemas.openxmlformats.org/markup-compatibility/2006">
              <mc:Choice xmlns:v="urn:schemas-microsoft-com:vml" Requires="v">
                <p:oleObj spid="_x0000_s7541" name="数式" r:id="rId22" imgW="114120" imgH="139680" progId="Equation.3">
                  <p:embed/>
                </p:oleObj>
              </mc:Choice>
              <mc:Fallback>
                <p:oleObj name="数式" r:id="rId22" imgW="114120" imgH="139680" progId="Equation.3">
                  <p:embed/>
                  <p:pic>
                    <p:nvPicPr>
                      <p:cNvPr id="0" name="Object 4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90825" y="869950"/>
                        <a:ext cx="268288"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17" name="Object 49"/>
          <p:cNvGraphicFramePr>
            <a:graphicFrameLocks noChangeAspect="1"/>
          </p:cNvGraphicFramePr>
          <p:nvPr/>
        </p:nvGraphicFramePr>
        <p:xfrm>
          <a:off x="3059113" y="2868613"/>
          <a:ext cx="238125" cy="415925"/>
        </p:xfrm>
        <a:graphic>
          <a:graphicData uri="http://schemas.openxmlformats.org/presentationml/2006/ole">
            <mc:AlternateContent xmlns:mc="http://schemas.openxmlformats.org/markup-compatibility/2006">
              <mc:Choice xmlns:v="urn:schemas-microsoft-com:vml" Requires="v">
                <p:oleObj spid="_x0000_s7542" name="数式" r:id="rId24" imgW="101520" imgH="177480" progId="Equation.3">
                  <p:embed/>
                </p:oleObj>
              </mc:Choice>
              <mc:Fallback>
                <p:oleObj name="数式" r:id="rId24" imgW="101520" imgH="177480" progId="Equation.3">
                  <p:embed/>
                  <p:pic>
                    <p:nvPicPr>
                      <p:cNvPr id="0" name="Object 4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059113" y="2868613"/>
                        <a:ext cx="238125"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blinds(horizontal)">
                                      <p:cBhvr>
                                        <p:cTn id="7" dur="500"/>
                                        <p:tgtEl>
                                          <p:spTgt spid="7175"/>
                                        </p:tgtEl>
                                      </p:cBhvr>
                                    </p:animEffect>
                                  </p:childTnLst>
                                </p:cTn>
                              </p:par>
                              <p:par>
                                <p:cTn id="8" presetID="3" presetClass="entr" presetSubtype="10" fill="hold" nodeType="withEffect">
                                  <p:stCondLst>
                                    <p:cond delay="0"/>
                                  </p:stCondLst>
                                  <p:childTnLst>
                                    <p:set>
                                      <p:cBhvr>
                                        <p:cTn id="9" dur="1" fill="hold">
                                          <p:stCondLst>
                                            <p:cond delay="0"/>
                                          </p:stCondLst>
                                        </p:cTn>
                                        <p:tgtEl>
                                          <p:spTgt spid="7174"/>
                                        </p:tgtEl>
                                        <p:attrNameLst>
                                          <p:attrName>style.visibility</p:attrName>
                                        </p:attrNameLst>
                                      </p:cBhvr>
                                      <p:to>
                                        <p:strVal val="visible"/>
                                      </p:to>
                                    </p:set>
                                    <p:animEffect transition="in" filter="blinds(horizontal)">
                                      <p:cBhvr>
                                        <p:cTn id="10" dur="500"/>
                                        <p:tgtEl>
                                          <p:spTgt spid="717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176"/>
                                        </p:tgtEl>
                                        <p:attrNameLst>
                                          <p:attrName>style.visibility</p:attrName>
                                        </p:attrNameLst>
                                      </p:cBhvr>
                                      <p:to>
                                        <p:strVal val="visible"/>
                                      </p:to>
                                    </p:set>
                                    <p:animEffect transition="in" filter="blinds(horizontal)">
                                      <p:cBhvr>
                                        <p:cTn id="13" dur="500"/>
                                        <p:tgtEl>
                                          <p:spTgt spid="717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178"/>
                                        </p:tgtEl>
                                        <p:attrNameLst>
                                          <p:attrName>style.visibility</p:attrName>
                                        </p:attrNameLst>
                                      </p:cBhvr>
                                      <p:to>
                                        <p:strVal val="visible"/>
                                      </p:to>
                                    </p:set>
                                    <p:animEffect transition="in" filter="checkerboard(across)">
                                      <p:cBhvr>
                                        <p:cTn id="18" dur="500"/>
                                        <p:tgtEl>
                                          <p:spTgt spid="7178"/>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179"/>
                                        </p:tgtEl>
                                        <p:attrNameLst>
                                          <p:attrName>style.visibility</p:attrName>
                                        </p:attrNameLst>
                                      </p:cBhvr>
                                      <p:to>
                                        <p:strVal val="visible"/>
                                      </p:to>
                                    </p:set>
                                    <p:animEffect transition="in" filter="checkerboard(across)">
                                      <p:cBhvr>
                                        <p:cTn id="21" dur="500"/>
                                        <p:tgtEl>
                                          <p:spTgt spid="7179"/>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7180"/>
                                        </p:tgtEl>
                                        <p:attrNameLst>
                                          <p:attrName>style.visibility</p:attrName>
                                        </p:attrNameLst>
                                      </p:cBhvr>
                                      <p:to>
                                        <p:strVal val="visible"/>
                                      </p:to>
                                    </p:set>
                                    <p:animEffect transition="in" filter="checkerboard(across)">
                                      <p:cBhvr>
                                        <p:cTn id="24" dur="500"/>
                                        <p:tgtEl>
                                          <p:spTgt spid="7180"/>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7181"/>
                                        </p:tgtEl>
                                        <p:attrNameLst>
                                          <p:attrName>style.visibility</p:attrName>
                                        </p:attrNameLst>
                                      </p:cBhvr>
                                      <p:to>
                                        <p:strVal val="visible"/>
                                      </p:to>
                                    </p:set>
                                    <p:animEffect transition="in" filter="checkerboard(across)">
                                      <p:cBhvr>
                                        <p:cTn id="27" dur="500"/>
                                        <p:tgtEl>
                                          <p:spTgt spid="718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7182"/>
                                        </p:tgtEl>
                                        <p:attrNameLst>
                                          <p:attrName>style.visibility</p:attrName>
                                        </p:attrNameLst>
                                      </p:cBhvr>
                                      <p:to>
                                        <p:strVal val="visible"/>
                                      </p:to>
                                    </p:set>
                                    <p:animEffect transition="in" filter="checkerboard(across)">
                                      <p:cBhvr>
                                        <p:cTn id="30" dur="500"/>
                                        <p:tgtEl>
                                          <p:spTgt spid="7182"/>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7183"/>
                                        </p:tgtEl>
                                        <p:attrNameLst>
                                          <p:attrName>style.visibility</p:attrName>
                                        </p:attrNameLst>
                                      </p:cBhvr>
                                      <p:to>
                                        <p:strVal val="visible"/>
                                      </p:to>
                                    </p:set>
                                    <p:animEffect transition="in" filter="checkerboard(across)">
                                      <p:cBhvr>
                                        <p:cTn id="33" dur="500"/>
                                        <p:tgtEl>
                                          <p:spTgt spid="7183"/>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7184"/>
                                        </p:tgtEl>
                                        <p:attrNameLst>
                                          <p:attrName>style.visibility</p:attrName>
                                        </p:attrNameLst>
                                      </p:cBhvr>
                                      <p:to>
                                        <p:strVal val="visible"/>
                                      </p:to>
                                    </p:set>
                                    <p:animEffect transition="in" filter="checkerboard(across)">
                                      <p:cBhvr>
                                        <p:cTn id="36" dur="500"/>
                                        <p:tgtEl>
                                          <p:spTgt spid="7184"/>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7185"/>
                                        </p:tgtEl>
                                        <p:attrNameLst>
                                          <p:attrName>style.visibility</p:attrName>
                                        </p:attrNameLst>
                                      </p:cBhvr>
                                      <p:to>
                                        <p:strVal val="visible"/>
                                      </p:to>
                                    </p:set>
                                    <p:animEffect transition="in" filter="checkerboard(across)">
                                      <p:cBhvr>
                                        <p:cTn id="39" dur="500"/>
                                        <p:tgtEl>
                                          <p:spTgt spid="7185"/>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7177"/>
                                        </p:tgtEl>
                                        <p:attrNameLst>
                                          <p:attrName>style.visibility</p:attrName>
                                        </p:attrNameLst>
                                      </p:cBhvr>
                                      <p:to>
                                        <p:strVal val="visible"/>
                                      </p:to>
                                    </p:set>
                                    <p:animEffect transition="in" filter="checkerboard(across)">
                                      <p:cBhvr>
                                        <p:cTn id="42" dur="500"/>
                                        <p:tgtEl>
                                          <p:spTgt spid="7177"/>
                                        </p:tgtEl>
                                      </p:cBhvr>
                                    </p:animEffect>
                                  </p:childTnLst>
                                </p:cTn>
                              </p:par>
                              <p:par>
                                <p:cTn id="43" presetID="5" presetClass="entr" presetSubtype="10" fill="hold" nodeType="withEffect">
                                  <p:stCondLst>
                                    <p:cond delay="0"/>
                                  </p:stCondLst>
                                  <p:childTnLst>
                                    <p:set>
                                      <p:cBhvr>
                                        <p:cTn id="44" dur="1" fill="hold">
                                          <p:stCondLst>
                                            <p:cond delay="0"/>
                                          </p:stCondLst>
                                        </p:cTn>
                                        <p:tgtEl>
                                          <p:spTgt spid="7216"/>
                                        </p:tgtEl>
                                        <p:attrNameLst>
                                          <p:attrName>style.visibility</p:attrName>
                                        </p:attrNameLst>
                                      </p:cBhvr>
                                      <p:to>
                                        <p:strVal val="visible"/>
                                      </p:to>
                                    </p:set>
                                    <p:animEffect transition="in" filter="checkerboard(across)">
                                      <p:cBhvr>
                                        <p:cTn id="45" dur="500"/>
                                        <p:tgtEl>
                                          <p:spTgt spid="721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186"/>
                                        </p:tgtEl>
                                        <p:attrNameLst>
                                          <p:attrName>style.visibility</p:attrName>
                                        </p:attrNameLst>
                                      </p:cBhvr>
                                      <p:to>
                                        <p:strVal val="visible"/>
                                      </p:to>
                                    </p:set>
                                    <p:animEffect transition="in" filter="blinds(horizontal)">
                                      <p:cBhvr>
                                        <p:cTn id="50" dur="500"/>
                                        <p:tgtEl>
                                          <p:spTgt spid="7186"/>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7187"/>
                                        </p:tgtEl>
                                        <p:attrNameLst>
                                          <p:attrName>style.visibility</p:attrName>
                                        </p:attrNameLst>
                                      </p:cBhvr>
                                      <p:to>
                                        <p:strVal val="visible"/>
                                      </p:to>
                                    </p:set>
                                    <p:animEffect transition="in" filter="blinds(horizontal)">
                                      <p:cBhvr>
                                        <p:cTn id="53" dur="500"/>
                                        <p:tgtEl>
                                          <p:spTgt spid="7187"/>
                                        </p:tgtEl>
                                      </p:cBhvr>
                                    </p:animEffect>
                                  </p:childTnLst>
                                </p:cTn>
                              </p:par>
                              <p:par>
                                <p:cTn id="54" presetID="5" presetClass="entr" presetSubtype="10" fill="hold" nodeType="withEffect">
                                  <p:stCondLst>
                                    <p:cond delay="0"/>
                                  </p:stCondLst>
                                  <p:childTnLst>
                                    <p:set>
                                      <p:cBhvr>
                                        <p:cTn id="55" dur="1" fill="hold">
                                          <p:stCondLst>
                                            <p:cond delay="0"/>
                                          </p:stCondLst>
                                        </p:cTn>
                                        <p:tgtEl>
                                          <p:spTgt spid="7217"/>
                                        </p:tgtEl>
                                        <p:attrNameLst>
                                          <p:attrName>style.visibility</p:attrName>
                                        </p:attrNameLst>
                                      </p:cBhvr>
                                      <p:to>
                                        <p:strVal val="visible"/>
                                      </p:to>
                                    </p:set>
                                    <p:animEffect transition="in" filter="checkerboard(across)">
                                      <p:cBhvr>
                                        <p:cTn id="56" dur="500"/>
                                        <p:tgtEl>
                                          <p:spTgt spid="721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64" presetClass="path" presetSubtype="0" accel="50000" decel="50000" fill="hold" grpId="1" nodeType="clickEffect">
                                  <p:stCondLst>
                                    <p:cond delay="0"/>
                                  </p:stCondLst>
                                  <p:childTnLst>
                                    <p:animMotion origin="layout" path="M 3.88889E-6 -1.85185E-6 L 0.00208 -0.16782 " pathEditMode="relative" rAng="0" ptsTypes="AA">
                                      <p:cBhvr>
                                        <p:cTn id="60" dur="3000" fill="hold"/>
                                        <p:tgtEl>
                                          <p:spTgt spid="7187"/>
                                        </p:tgtEl>
                                        <p:attrNameLst>
                                          <p:attrName>ppt_x</p:attrName>
                                          <p:attrName>ppt_y</p:attrName>
                                        </p:attrNameLst>
                                      </p:cBhvr>
                                      <p:rCtr x="104" y="-8403"/>
                                    </p:animMotion>
                                  </p:childTnLst>
                                </p:cTn>
                              </p:par>
                              <p:par>
                                <p:cTn id="61" presetID="8" presetClass="emph" presetSubtype="0" fill="hold" grpId="2" nodeType="withEffect">
                                  <p:stCondLst>
                                    <p:cond delay="0"/>
                                  </p:stCondLst>
                                  <p:childTnLst>
                                    <p:animRot by="-10800000">
                                      <p:cBhvr>
                                        <p:cTn id="62" dur="3000" fill="hold"/>
                                        <p:tgtEl>
                                          <p:spTgt spid="7187"/>
                                        </p:tgtEl>
                                        <p:attrNameLst>
                                          <p:attrName>r</p:attrName>
                                        </p:attrNameLst>
                                      </p:cBhvr>
                                    </p:animRot>
                                  </p:childTnLst>
                                </p:cTn>
                              </p:par>
                            </p:childTnLst>
                          </p:cTn>
                        </p:par>
                        <p:par>
                          <p:cTn id="63" fill="hold" nodeType="afterGroup">
                            <p:stCondLst>
                              <p:cond delay="3000"/>
                            </p:stCondLst>
                            <p:childTnLst>
                              <p:par>
                                <p:cTn id="64" presetID="3" presetClass="entr" presetSubtype="10" fill="hold" grpId="0" nodeType="afterEffect">
                                  <p:stCondLst>
                                    <p:cond delay="0"/>
                                  </p:stCondLst>
                                  <p:childTnLst>
                                    <p:set>
                                      <p:cBhvr>
                                        <p:cTn id="65" dur="1" fill="hold">
                                          <p:stCondLst>
                                            <p:cond delay="0"/>
                                          </p:stCondLst>
                                        </p:cTn>
                                        <p:tgtEl>
                                          <p:spTgt spid="7188"/>
                                        </p:tgtEl>
                                        <p:attrNameLst>
                                          <p:attrName>style.visibility</p:attrName>
                                        </p:attrNameLst>
                                      </p:cBhvr>
                                      <p:to>
                                        <p:strVal val="visible"/>
                                      </p:to>
                                    </p:set>
                                    <p:animEffect transition="in" filter="blinds(horizontal)">
                                      <p:cBhvr>
                                        <p:cTn id="66" dur="500"/>
                                        <p:tgtEl>
                                          <p:spTgt spid="718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7189"/>
                                        </p:tgtEl>
                                        <p:attrNameLst>
                                          <p:attrName>style.visibility</p:attrName>
                                        </p:attrNameLst>
                                      </p:cBhvr>
                                      <p:to>
                                        <p:strVal val="visible"/>
                                      </p:to>
                                    </p:set>
                                    <p:animEffect transition="in" filter="blinds(horizontal)">
                                      <p:cBhvr>
                                        <p:cTn id="69" dur="500"/>
                                        <p:tgtEl>
                                          <p:spTgt spid="7189"/>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7190"/>
                                        </p:tgtEl>
                                        <p:attrNameLst>
                                          <p:attrName>style.visibility</p:attrName>
                                        </p:attrNameLst>
                                      </p:cBhvr>
                                      <p:to>
                                        <p:strVal val="visible"/>
                                      </p:to>
                                    </p:set>
                                    <p:animEffect transition="in" filter="blinds(horizontal)">
                                      <p:cBhvr>
                                        <p:cTn id="72" dur="500"/>
                                        <p:tgtEl>
                                          <p:spTgt spid="7190"/>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1" nodeType="clickEffect">
                                  <p:stCondLst>
                                    <p:cond delay="0"/>
                                  </p:stCondLst>
                                  <p:childTnLst>
                                    <p:set>
                                      <p:cBhvr>
                                        <p:cTn id="76" dur="1" fill="hold">
                                          <p:stCondLst>
                                            <p:cond delay="0"/>
                                          </p:stCondLst>
                                        </p:cTn>
                                        <p:tgtEl>
                                          <p:spTgt spid="7192"/>
                                        </p:tgtEl>
                                        <p:attrNameLst>
                                          <p:attrName>style.visibility</p:attrName>
                                        </p:attrNameLst>
                                      </p:cBhvr>
                                      <p:to>
                                        <p:strVal val="visible"/>
                                      </p:to>
                                    </p:set>
                                    <p:animEffect transition="in" filter="box(in)">
                                      <p:cBhvr>
                                        <p:cTn id="77" dur="500"/>
                                        <p:tgtEl>
                                          <p:spTgt spid="7192"/>
                                        </p:tgtEl>
                                      </p:cBhvr>
                                    </p:animEffect>
                                  </p:childTnLst>
                                </p:cTn>
                              </p:par>
                              <p:par>
                                <p:cTn id="78" presetID="4" presetClass="entr" presetSubtype="16" fill="hold" nodeType="withEffect">
                                  <p:stCondLst>
                                    <p:cond delay="0"/>
                                  </p:stCondLst>
                                  <p:childTnLst>
                                    <p:set>
                                      <p:cBhvr>
                                        <p:cTn id="79" dur="1" fill="hold">
                                          <p:stCondLst>
                                            <p:cond delay="0"/>
                                          </p:stCondLst>
                                        </p:cTn>
                                        <p:tgtEl>
                                          <p:spTgt spid="7193"/>
                                        </p:tgtEl>
                                        <p:attrNameLst>
                                          <p:attrName>style.visibility</p:attrName>
                                        </p:attrNameLst>
                                      </p:cBhvr>
                                      <p:to>
                                        <p:strVal val="visible"/>
                                      </p:to>
                                    </p:set>
                                    <p:animEffect transition="in" filter="box(in)">
                                      <p:cBhvr>
                                        <p:cTn id="80" dur="500"/>
                                        <p:tgtEl>
                                          <p:spTgt spid="7193"/>
                                        </p:tgtEl>
                                      </p:cBhvr>
                                    </p:animEffect>
                                  </p:childTnLst>
                                </p:cTn>
                              </p:par>
                              <p:par>
                                <p:cTn id="81" presetID="4" presetClass="entr" presetSubtype="16" fill="hold" nodeType="withEffect">
                                  <p:stCondLst>
                                    <p:cond delay="0"/>
                                  </p:stCondLst>
                                  <p:childTnLst>
                                    <p:set>
                                      <p:cBhvr>
                                        <p:cTn id="82" dur="1" fill="hold">
                                          <p:stCondLst>
                                            <p:cond delay="0"/>
                                          </p:stCondLst>
                                        </p:cTn>
                                        <p:tgtEl>
                                          <p:spTgt spid="7194"/>
                                        </p:tgtEl>
                                        <p:attrNameLst>
                                          <p:attrName>style.visibility</p:attrName>
                                        </p:attrNameLst>
                                      </p:cBhvr>
                                      <p:to>
                                        <p:strVal val="visible"/>
                                      </p:to>
                                    </p:set>
                                    <p:animEffect transition="in" filter="box(in)">
                                      <p:cBhvr>
                                        <p:cTn id="83" dur="500"/>
                                        <p:tgtEl>
                                          <p:spTgt spid="719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3" presetClass="entr" presetSubtype="10" fill="hold" nodeType="clickEffect">
                                  <p:stCondLst>
                                    <p:cond delay="0"/>
                                  </p:stCondLst>
                                  <p:childTnLst>
                                    <p:set>
                                      <p:cBhvr>
                                        <p:cTn id="87" dur="1" fill="hold">
                                          <p:stCondLst>
                                            <p:cond delay="0"/>
                                          </p:stCondLst>
                                        </p:cTn>
                                        <p:tgtEl>
                                          <p:spTgt spid="7195"/>
                                        </p:tgtEl>
                                        <p:attrNameLst>
                                          <p:attrName>style.visibility</p:attrName>
                                        </p:attrNameLst>
                                      </p:cBhvr>
                                      <p:to>
                                        <p:strVal val="visible"/>
                                      </p:to>
                                    </p:set>
                                    <p:animEffect transition="in" filter="blinds(horizontal)">
                                      <p:cBhvr>
                                        <p:cTn id="88" dur="500"/>
                                        <p:tgtEl>
                                          <p:spTgt spid="7195"/>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7197"/>
                                        </p:tgtEl>
                                        <p:attrNameLst>
                                          <p:attrName>style.visibility</p:attrName>
                                        </p:attrNameLst>
                                      </p:cBhvr>
                                      <p:to>
                                        <p:strVal val="visible"/>
                                      </p:to>
                                    </p:set>
                                    <p:animEffect transition="in" filter="blinds(horizontal)">
                                      <p:cBhvr>
                                        <p:cTn id="91" dur="500"/>
                                        <p:tgtEl>
                                          <p:spTgt spid="7197"/>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7209"/>
                                        </p:tgtEl>
                                        <p:attrNameLst>
                                          <p:attrName>style.visibility</p:attrName>
                                        </p:attrNameLst>
                                      </p:cBhvr>
                                      <p:to>
                                        <p:strVal val="visible"/>
                                      </p:to>
                                    </p:set>
                                    <p:animEffect transition="in" filter="blinds(horizontal)">
                                      <p:cBhvr>
                                        <p:cTn id="94" dur="500"/>
                                        <p:tgtEl>
                                          <p:spTgt spid="7209"/>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7210"/>
                                        </p:tgtEl>
                                        <p:attrNameLst>
                                          <p:attrName>style.visibility</p:attrName>
                                        </p:attrNameLst>
                                      </p:cBhvr>
                                      <p:to>
                                        <p:strVal val="visible"/>
                                      </p:to>
                                    </p:set>
                                    <p:animEffect transition="in" filter="blinds(horizontal)">
                                      <p:cBhvr>
                                        <p:cTn id="97" dur="500"/>
                                        <p:tgtEl>
                                          <p:spTgt spid="721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7198"/>
                                        </p:tgtEl>
                                        <p:attrNameLst>
                                          <p:attrName>style.visibility</p:attrName>
                                        </p:attrNameLst>
                                      </p:cBhvr>
                                      <p:to>
                                        <p:strVal val="visible"/>
                                      </p:to>
                                    </p:set>
                                    <p:animEffect transition="in" filter="box(in)">
                                      <p:cBhvr>
                                        <p:cTn id="102" dur="500"/>
                                        <p:tgtEl>
                                          <p:spTgt spid="7198"/>
                                        </p:tgtEl>
                                      </p:cBhvr>
                                    </p:animEffect>
                                  </p:childTnLst>
                                </p:cTn>
                              </p:par>
                              <p:par>
                                <p:cTn id="103" presetID="4" presetClass="entr" presetSubtype="16" fill="hold" nodeType="withEffect">
                                  <p:stCondLst>
                                    <p:cond delay="0"/>
                                  </p:stCondLst>
                                  <p:childTnLst>
                                    <p:set>
                                      <p:cBhvr>
                                        <p:cTn id="104" dur="1" fill="hold">
                                          <p:stCondLst>
                                            <p:cond delay="0"/>
                                          </p:stCondLst>
                                        </p:cTn>
                                        <p:tgtEl>
                                          <p:spTgt spid="7199"/>
                                        </p:tgtEl>
                                        <p:attrNameLst>
                                          <p:attrName>style.visibility</p:attrName>
                                        </p:attrNameLst>
                                      </p:cBhvr>
                                      <p:to>
                                        <p:strVal val="visible"/>
                                      </p:to>
                                    </p:set>
                                    <p:animEffect transition="in" filter="box(in)">
                                      <p:cBhvr>
                                        <p:cTn id="105" dur="500"/>
                                        <p:tgtEl>
                                          <p:spTgt spid="7199"/>
                                        </p:tgtEl>
                                      </p:cBhvr>
                                    </p:animEffect>
                                  </p:childTnLst>
                                </p:cTn>
                              </p:par>
                              <p:par>
                                <p:cTn id="106" presetID="4" presetClass="entr" presetSubtype="16" fill="hold" grpId="0" nodeType="withEffect">
                                  <p:stCondLst>
                                    <p:cond delay="0"/>
                                  </p:stCondLst>
                                  <p:childTnLst>
                                    <p:set>
                                      <p:cBhvr>
                                        <p:cTn id="107" dur="1" fill="hold">
                                          <p:stCondLst>
                                            <p:cond delay="0"/>
                                          </p:stCondLst>
                                        </p:cTn>
                                        <p:tgtEl>
                                          <p:spTgt spid="7214"/>
                                        </p:tgtEl>
                                        <p:attrNameLst>
                                          <p:attrName>style.visibility</p:attrName>
                                        </p:attrNameLst>
                                      </p:cBhvr>
                                      <p:to>
                                        <p:strVal val="visible"/>
                                      </p:to>
                                    </p:set>
                                    <p:animEffect transition="in" filter="box(in)">
                                      <p:cBhvr>
                                        <p:cTn id="108" dur="500"/>
                                        <p:tgtEl>
                                          <p:spTgt spid="7214"/>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grpId="0" nodeType="clickEffect">
                                  <p:stCondLst>
                                    <p:cond delay="0"/>
                                  </p:stCondLst>
                                  <p:childTnLst>
                                    <p:set>
                                      <p:cBhvr>
                                        <p:cTn id="112" dur="1" fill="hold">
                                          <p:stCondLst>
                                            <p:cond delay="0"/>
                                          </p:stCondLst>
                                        </p:cTn>
                                        <p:tgtEl>
                                          <p:spTgt spid="7213"/>
                                        </p:tgtEl>
                                        <p:attrNameLst>
                                          <p:attrName>style.visibility</p:attrName>
                                        </p:attrNameLst>
                                      </p:cBhvr>
                                      <p:to>
                                        <p:strVal val="visible"/>
                                      </p:to>
                                    </p:set>
                                    <p:animEffect transition="in" filter="checkerboard(across)">
                                      <p:cBhvr>
                                        <p:cTn id="113" dur="500"/>
                                        <p:tgtEl>
                                          <p:spTgt spid="7213"/>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7200"/>
                                        </p:tgtEl>
                                        <p:attrNameLst>
                                          <p:attrName>style.visibility</p:attrName>
                                        </p:attrNameLst>
                                      </p:cBhvr>
                                      <p:to>
                                        <p:strVal val="visible"/>
                                      </p:to>
                                    </p:set>
                                    <p:animEffect transition="in" filter="checkerboard(across)">
                                      <p:cBhvr>
                                        <p:cTn id="116" dur="500"/>
                                        <p:tgtEl>
                                          <p:spTgt spid="7200"/>
                                        </p:tgtEl>
                                      </p:cBhvr>
                                    </p:animEffect>
                                  </p:childTnLst>
                                </p:cTn>
                              </p:par>
                              <p:par>
                                <p:cTn id="117" presetID="5" presetClass="entr" presetSubtype="10" fill="hold" nodeType="withEffect">
                                  <p:stCondLst>
                                    <p:cond delay="0"/>
                                  </p:stCondLst>
                                  <p:childTnLst>
                                    <p:set>
                                      <p:cBhvr>
                                        <p:cTn id="118" dur="1" fill="hold">
                                          <p:stCondLst>
                                            <p:cond delay="0"/>
                                          </p:stCondLst>
                                        </p:cTn>
                                        <p:tgtEl>
                                          <p:spTgt spid="7201"/>
                                        </p:tgtEl>
                                        <p:attrNameLst>
                                          <p:attrName>style.visibility</p:attrName>
                                        </p:attrNameLst>
                                      </p:cBhvr>
                                      <p:to>
                                        <p:strVal val="visible"/>
                                      </p:to>
                                    </p:set>
                                    <p:animEffect transition="in" filter="checkerboard(across)">
                                      <p:cBhvr>
                                        <p:cTn id="119" dur="500"/>
                                        <p:tgtEl>
                                          <p:spTgt spid="7201"/>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7211"/>
                                        </p:tgtEl>
                                        <p:attrNameLst>
                                          <p:attrName>style.visibility</p:attrName>
                                        </p:attrNameLst>
                                      </p:cBhvr>
                                      <p:to>
                                        <p:strVal val="visible"/>
                                      </p:to>
                                    </p:set>
                                    <p:animEffect transition="in" filter="checkerboard(across)">
                                      <p:cBhvr>
                                        <p:cTn id="122" dur="500"/>
                                        <p:tgtEl>
                                          <p:spTgt spid="7211"/>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7203"/>
                                        </p:tgtEl>
                                        <p:attrNameLst>
                                          <p:attrName>style.visibility</p:attrName>
                                        </p:attrNameLst>
                                      </p:cBhvr>
                                      <p:to>
                                        <p:strVal val="visible"/>
                                      </p:to>
                                    </p:set>
                                    <p:animEffect transition="in" filter="blinds(horizontal)">
                                      <p:cBhvr>
                                        <p:cTn id="127" dur="500"/>
                                        <p:tgtEl>
                                          <p:spTgt spid="7203"/>
                                        </p:tgtEl>
                                      </p:cBhvr>
                                    </p:animEffect>
                                  </p:childTnLst>
                                </p:cTn>
                              </p:par>
                              <p:par>
                                <p:cTn id="128" presetID="3" presetClass="entr" presetSubtype="10" fill="hold" nodeType="withEffect">
                                  <p:stCondLst>
                                    <p:cond delay="0"/>
                                  </p:stCondLst>
                                  <p:childTnLst>
                                    <p:set>
                                      <p:cBhvr>
                                        <p:cTn id="129" dur="1" fill="hold">
                                          <p:stCondLst>
                                            <p:cond delay="0"/>
                                          </p:stCondLst>
                                        </p:cTn>
                                        <p:tgtEl>
                                          <p:spTgt spid="7204"/>
                                        </p:tgtEl>
                                        <p:attrNameLst>
                                          <p:attrName>style.visibility</p:attrName>
                                        </p:attrNameLst>
                                      </p:cBhvr>
                                      <p:to>
                                        <p:strVal val="visible"/>
                                      </p:to>
                                    </p:set>
                                    <p:animEffect transition="in" filter="blinds(horizontal)">
                                      <p:cBhvr>
                                        <p:cTn id="130" dur="500"/>
                                        <p:tgtEl>
                                          <p:spTgt spid="7204"/>
                                        </p:tgtEl>
                                      </p:cBhvr>
                                    </p:animEffect>
                                  </p:childTnLst>
                                </p:cTn>
                              </p:par>
                              <p:par>
                                <p:cTn id="131" presetID="3" presetClass="entr" presetSubtype="10" fill="hold" nodeType="withEffect">
                                  <p:stCondLst>
                                    <p:cond delay="0"/>
                                  </p:stCondLst>
                                  <p:childTnLst>
                                    <p:set>
                                      <p:cBhvr>
                                        <p:cTn id="132" dur="1" fill="hold">
                                          <p:stCondLst>
                                            <p:cond delay="0"/>
                                          </p:stCondLst>
                                        </p:cTn>
                                        <p:tgtEl>
                                          <p:spTgt spid="7205"/>
                                        </p:tgtEl>
                                        <p:attrNameLst>
                                          <p:attrName>style.visibility</p:attrName>
                                        </p:attrNameLst>
                                      </p:cBhvr>
                                      <p:to>
                                        <p:strVal val="visible"/>
                                      </p:to>
                                    </p:set>
                                    <p:animEffect transition="in" filter="blinds(horizontal)">
                                      <p:cBhvr>
                                        <p:cTn id="133" dur="500"/>
                                        <p:tgtEl>
                                          <p:spTgt spid="7205"/>
                                        </p:tgtEl>
                                      </p:cBhvr>
                                    </p:animEffect>
                                  </p:childTnLst>
                                </p:cTn>
                              </p:par>
                              <p:par>
                                <p:cTn id="134" presetID="3" presetClass="entr" presetSubtype="10" fill="hold" nodeType="withEffect">
                                  <p:stCondLst>
                                    <p:cond delay="0"/>
                                  </p:stCondLst>
                                  <p:childTnLst>
                                    <p:set>
                                      <p:cBhvr>
                                        <p:cTn id="135" dur="1" fill="hold">
                                          <p:stCondLst>
                                            <p:cond delay="0"/>
                                          </p:stCondLst>
                                        </p:cTn>
                                        <p:tgtEl>
                                          <p:spTgt spid="7207"/>
                                        </p:tgtEl>
                                        <p:attrNameLst>
                                          <p:attrName>style.visibility</p:attrName>
                                        </p:attrNameLst>
                                      </p:cBhvr>
                                      <p:to>
                                        <p:strVal val="visible"/>
                                      </p:to>
                                    </p:set>
                                    <p:animEffect transition="in" filter="blinds(horizontal)">
                                      <p:cBhvr>
                                        <p:cTn id="136" dur="500"/>
                                        <p:tgtEl>
                                          <p:spTgt spid="7207"/>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7206"/>
                                        </p:tgtEl>
                                        <p:attrNameLst>
                                          <p:attrName>style.visibility</p:attrName>
                                        </p:attrNameLst>
                                      </p:cBhvr>
                                      <p:to>
                                        <p:strVal val="visible"/>
                                      </p:to>
                                    </p:set>
                                    <p:animEffect transition="in" filter="blinds(horizontal)">
                                      <p:cBhvr>
                                        <p:cTn id="141" dur="500"/>
                                        <p:tgtEl>
                                          <p:spTgt spid="7206"/>
                                        </p:tgtEl>
                                      </p:cBhvr>
                                    </p:animEffect>
                                  </p:childTnLst>
                                </p:cTn>
                              </p:par>
                              <p:par>
                                <p:cTn id="142" presetID="3" presetClass="entr" presetSubtype="10" fill="hold" grpId="0" nodeType="withEffect">
                                  <p:stCondLst>
                                    <p:cond delay="0"/>
                                  </p:stCondLst>
                                  <p:childTnLst>
                                    <p:set>
                                      <p:cBhvr>
                                        <p:cTn id="143" dur="1" fill="hold">
                                          <p:stCondLst>
                                            <p:cond delay="0"/>
                                          </p:stCondLst>
                                        </p:cTn>
                                        <p:tgtEl>
                                          <p:spTgt spid="7215"/>
                                        </p:tgtEl>
                                        <p:attrNameLst>
                                          <p:attrName>style.visibility</p:attrName>
                                        </p:attrNameLst>
                                      </p:cBhvr>
                                      <p:to>
                                        <p:strVal val="visible"/>
                                      </p:to>
                                    </p:set>
                                    <p:animEffect transition="in" filter="blinds(horizontal)">
                                      <p:cBhvr>
                                        <p:cTn id="144" dur="500"/>
                                        <p:tgtEl>
                                          <p:spTgt spid="7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3" grpId="0" animBg="1"/>
      <p:bldP spid="7175" grpId="0" animBg="1"/>
      <p:bldP spid="7176" grpId="0"/>
      <p:bldP spid="7177" grpId="0" animBg="1"/>
      <p:bldP spid="7178" grpId="0" animBg="1"/>
      <p:bldP spid="7179" grpId="0" animBg="1"/>
      <p:bldP spid="7180" grpId="0" animBg="1"/>
      <p:bldP spid="7181" grpId="0" animBg="1"/>
      <p:bldP spid="7182" grpId="0" animBg="1"/>
      <p:bldP spid="7183" grpId="0" animBg="1"/>
      <p:bldP spid="7184" grpId="0" animBg="1"/>
      <p:bldP spid="7185" grpId="0" animBg="1"/>
      <p:bldP spid="7186" grpId="0"/>
      <p:bldP spid="7187" grpId="0" animBg="1"/>
      <p:bldP spid="7187" grpId="1" animBg="1"/>
      <p:bldP spid="7187" grpId="2" animBg="1"/>
      <p:bldP spid="7188" grpId="0" animBg="1"/>
      <p:bldP spid="7189" grpId="0" animBg="1"/>
      <p:bldP spid="7190" grpId="0"/>
      <p:bldP spid="7192" grpId="1"/>
      <p:bldP spid="7197" grpId="0"/>
      <p:bldP spid="7198" grpId="0"/>
      <p:bldP spid="7200" grpId="0"/>
      <p:bldP spid="7203" grpId="0"/>
      <p:bldP spid="7206" grpId="0" animBg="1"/>
      <p:bldP spid="7209" grpId="0" animBg="1"/>
      <p:bldP spid="7210" grpId="0" animBg="1"/>
      <p:bldP spid="7211" grpId="0" animBg="1"/>
      <p:bldP spid="7214" grpId="0" animBg="1"/>
      <p:bldP spid="72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3" name="Rectangle 49"/>
          <p:cNvSpPr>
            <a:spLocks noChangeArrowheads="1"/>
          </p:cNvSpPr>
          <p:nvPr/>
        </p:nvSpPr>
        <p:spPr bwMode="auto">
          <a:xfrm>
            <a:off x="3986213" y="3932238"/>
            <a:ext cx="1009650" cy="360362"/>
          </a:xfrm>
          <a:prstGeom prst="rect">
            <a:avLst/>
          </a:prstGeom>
          <a:solidFill>
            <a:srgbClr val="99CCFF">
              <a:alpha val="67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1" name="Rectangle 47"/>
          <p:cNvSpPr>
            <a:spLocks noChangeArrowheads="1"/>
          </p:cNvSpPr>
          <p:nvPr/>
        </p:nvSpPr>
        <p:spPr bwMode="auto">
          <a:xfrm>
            <a:off x="323850" y="2349500"/>
            <a:ext cx="431800" cy="142875"/>
          </a:xfrm>
          <a:prstGeom prst="rect">
            <a:avLst/>
          </a:prstGeom>
          <a:solidFill>
            <a:srgbClr val="99CCFF">
              <a:alpha val="67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aphicFrame>
        <p:nvGraphicFramePr>
          <p:cNvPr id="6147" name="Object 3"/>
          <p:cNvGraphicFramePr>
            <a:graphicFrameLocks noChangeAspect="1"/>
          </p:cNvGraphicFramePr>
          <p:nvPr/>
        </p:nvGraphicFramePr>
        <p:xfrm>
          <a:off x="179388" y="692150"/>
          <a:ext cx="2303462" cy="987425"/>
        </p:xfrm>
        <a:graphic>
          <a:graphicData uri="http://schemas.openxmlformats.org/presentationml/2006/ole">
            <mc:AlternateContent xmlns:mc="http://schemas.openxmlformats.org/markup-compatibility/2006">
              <mc:Choice xmlns:v="urn:schemas-microsoft-com:vml" Requires="v">
                <p:oleObj spid="_x0000_s6459" name="数式" r:id="rId3" imgW="711000" imgH="304560" progId="Equation.3">
                  <p:embed/>
                </p:oleObj>
              </mc:Choice>
              <mc:Fallback>
                <p:oleObj name="数式" r:id="rId3" imgW="711000" imgH="3045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92150"/>
                        <a:ext cx="2303462"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Rectangle 4"/>
          <p:cNvSpPr>
            <a:spLocks noChangeArrowheads="1"/>
          </p:cNvSpPr>
          <p:nvPr/>
        </p:nvSpPr>
        <p:spPr bwMode="auto">
          <a:xfrm>
            <a:off x="179388" y="384175"/>
            <a:ext cx="2663825" cy="1223963"/>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46" name="AutoShape 2"/>
          <p:cNvSpPr>
            <a:spLocks noChangeArrowheads="1"/>
          </p:cNvSpPr>
          <p:nvPr/>
        </p:nvSpPr>
        <p:spPr bwMode="auto">
          <a:xfrm>
            <a:off x="612775" y="-26988"/>
            <a:ext cx="1727200" cy="842963"/>
          </a:xfrm>
          <a:prstGeom prst="wave">
            <a:avLst>
              <a:gd name="adj1" fmla="val 13005"/>
              <a:gd name="adj2" fmla="val 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2400"/>
              <a:t>循環の定義</a:t>
            </a:r>
          </a:p>
        </p:txBody>
      </p:sp>
      <p:sp>
        <p:nvSpPr>
          <p:cNvPr id="6150" name="Text Box 6"/>
          <p:cNvSpPr txBox="1">
            <a:spLocks noChangeArrowheads="1"/>
          </p:cNvSpPr>
          <p:nvPr/>
        </p:nvSpPr>
        <p:spPr bwMode="auto">
          <a:xfrm>
            <a:off x="0" y="1773238"/>
            <a:ext cx="89296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600"/>
              <a:t>流れの場において，上の図のように好きな閉曲面（円でなくてもいい）を描き，その線上の速度ベクトル</a:t>
            </a:r>
          </a:p>
          <a:p>
            <a:r>
              <a:rPr lang="ja-JP" altLang="en-US" sz="1600"/>
              <a:t>を閉曲線の方向の射影</a:t>
            </a:r>
            <a:r>
              <a:rPr lang="en-US" altLang="ja-JP" sz="1600"/>
              <a:t>(</a:t>
            </a:r>
            <a:r>
              <a:rPr lang="ja-JP" altLang="en-US" sz="1600"/>
              <a:t>内積</a:t>
            </a:r>
            <a:r>
              <a:rPr lang="en-US" altLang="ja-JP" sz="1600"/>
              <a:t>)</a:t>
            </a:r>
            <a:r>
              <a:rPr lang="ja-JP" altLang="en-US" sz="1600"/>
              <a:t>を取る．</a:t>
            </a:r>
          </a:p>
        </p:txBody>
      </p:sp>
      <p:sp>
        <p:nvSpPr>
          <p:cNvPr id="6153" name="Oval 9"/>
          <p:cNvSpPr>
            <a:spLocks noChangeArrowheads="1"/>
          </p:cNvSpPr>
          <p:nvPr/>
        </p:nvSpPr>
        <p:spPr bwMode="auto">
          <a:xfrm rot="779920">
            <a:off x="4356100" y="331788"/>
            <a:ext cx="3170238" cy="122396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58" name="Text Box 14"/>
          <p:cNvSpPr txBox="1">
            <a:spLocks noChangeArrowheads="1"/>
          </p:cNvSpPr>
          <p:nvPr/>
        </p:nvSpPr>
        <p:spPr bwMode="auto">
          <a:xfrm rot="7248743">
            <a:off x="4104482" y="367506"/>
            <a:ext cx="4635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4800"/>
              <a:t>＾</a:t>
            </a:r>
          </a:p>
        </p:txBody>
      </p:sp>
      <p:sp>
        <p:nvSpPr>
          <p:cNvPr id="6159" name="Text Box 15"/>
          <p:cNvSpPr txBox="1">
            <a:spLocks noChangeArrowheads="1"/>
          </p:cNvSpPr>
          <p:nvPr/>
        </p:nvSpPr>
        <p:spPr bwMode="auto">
          <a:xfrm rot="2274597">
            <a:off x="7061200" y="1123950"/>
            <a:ext cx="4635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4800"/>
              <a:t>＾</a:t>
            </a:r>
          </a:p>
        </p:txBody>
      </p:sp>
      <p:sp>
        <p:nvSpPr>
          <p:cNvPr id="6160" name="Line 16"/>
          <p:cNvSpPr>
            <a:spLocks noChangeShapeType="1"/>
          </p:cNvSpPr>
          <p:nvPr/>
        </p:nvSpPr>
        <p:spPr bwMode="auto">
          <a:xfrm flipH="1" flipV="1">
            <a:off x="6877050" y="44450"/>
            <a:ext cx="360363" cy="792163"/>
          </a:xfrm>
          <a:prstGeom prst="line">
            <a:avLst/>
          </a:prstGeom>
          <a:noFill/>
          <a:ln w="5715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61" name="Line 17"/>
          <p:cNvSpPr>
            <a:spLocks noChangeShapeType="1"/>
          </p:cNvSpPr>
          <p:nvPr/>
        </p:nvSpPr>
        <p:spPr bwMode="auto">
          <a:xfrm flipH="1" flipV="1">
            <a:off x="6659563" y="476250"/>
            <a:ext cx="576262" cy="360363"/>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6162" name="Object 18"/>
          <p:cNvGraphicFramePr>
            <a:graphicFrameLocks noChangeAspect="1"/>
          </p:cNvGraphicFramePr>
          <p:nvPr/>
        </p:nvGraphicFramePr>
        <p:xfrm>
          <a:off x="6527800" y="620713"/>
          <a:ext cx="420688" cy="503237"/>
        </p:xfrm>
        <a:graphic>
          <a:graphicData uri="http://schemas.openxmlformats.org/presentationml/2006/ole">
            <mc:AlternateContent xmlns:mc="http://schemas.openxmlformats.org/markup-compatibility/2006">
              <mc:Choice xmlns:v="urn:schemas-microsoft-com:vml" Requires="v">
                <p:oleObj spid="_x0000_s6460" name="数式" r:id="rId5" imgW="190440" imgH="228600" progId="Equation.3">
                  <p:embed/>
                </p:oleObj>
              </mc:Choice>
              <mc:Fallback>
                <p:oleObj name="数式" r:id="rId5" imgW="190440" imgH="228600"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27800" y="620713"/>
                        <a:ext cx="420688"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63" name="Object 19"/>
          <p:cNvGraphicFramePr>
            <a:graphicFrameLocks noChangeAspect="1"/>
          </p:cNvGraphicFramePr>
          <p:nvPr/>
        </p:nvGraphicFramePr>
        <p:xfrm>
          <a:off x="7164388" y="46038"/>
          <a:ext cx="336550" cy="503237"/>
        </p:xfrm>
        <a:graphic>
          <a:graphicData uri="http://schemas.openxmlformats.org/presentationml/2006/ole">
            <mc:AlternateContent xmlns:mc="http://schemas.openxmlformats.org/markup-compatibility/2006">
              <mc:Choice xmlns:v="urn:schemas-microsoft-com:vml" Requires="v">
                <p:oleObj spid="_x0000_s6461" name="数式" r:id="rId7" imgW="152280" imgH="228600" progId="Equation.3">
                  <p:embed/>
                </p:oleObj>
              </mc:Choice>
              <mc:Fallback>
                <p:oleObj name="数式" r:id="rId7" imgW="152280" imgH="228600"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64388" y="46038"/>
                        <a:ext cx="33655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64" name="Object 20"/>
          <p:cNvGraphicFramePr>
            <a:graphicFrameLocks noChangeAspect="1"/>
          </p:cNvGraphicFramePr>
          <p:nvPr/>
        </p:nvGraphicFramePr>
        <p:xfrm>
          <a:off x="5508625" y="660400"/>
          <a:ext cx="309563" cy="392113"/>
        </p:xfrm>
        <a:graphic>
          <a:graphicData uri="http://schemas.openxmlformats.org/presentationml/2006/ole">
            <mc:AlternateContent xmlns:mc="http://schemas.openxmlformats.org/markup-compatibility/2006">
              <mc:Choice xmlns:v="urn:schemas-microsoft-com:vml" Requires="v">
                <p:oleObj spid="_x0000_s6462" name="数式" r:id="rId9" imgW="139680" imgH="177480" progId="Equation.3">
                  <p:embed/>
                </p:oleObj>
              </mc:Choice>
              <mc:Fallback>
                <p:oleObj name="数式" r:id="rId9" imgW="139680" imgH="177480" progId="Equation.3">
                  <p:embed/>
                  <p:pic>
                    <p:nvPicPr>
                      <p:cNvPr id="0" name="Object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08625" y="660400"/>
                        <a:ext cx="309563"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5" name="Rectangle 21"/>
          <p:cNvSpPr>
            <a:spLocks noChangeArrowheads="1"/>
          </p:cNvSpPr>
          <p:nvPr/>
        </p:nvSpPr>
        <p:spPr bwMode="auto">
          <a:xfrm>
            <a:off x="-73025" y="1989138"/>
            <a:ext cx="91090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600"/>
              <a:t>　　　　　　　　　　　　　　　　　　　　　　　　その内積の値を線に沿って一周積分してみた値をその経路に沿っ　</a:t>
            </a:r>
          </a:p>
          <a:p>
            <a:r>
              <a:rPr lang="ja-JP" altLang="en-US" sz="1600"/>
              <a:t>　た</a:t>
            </a:r>
            <a:r>
              <a:rPr lang="ja-JP" altLang="en-US" sz="1600" b="1"/>
              <a:t>循環</a:t>
            </a:r>
            <a:r>
              <a:rPr lang="ja-JP" altLang="en-US" sz="1600"/>
              <a:t>という．積分の向きは反時計周りに積分する</a:t>
            </a:r>
          </a:p>
        </p:txBody>
      </p:sp>
      <p:sp>
        <p:nvSpPr>
          <p:cNvPr id="6166" name="Text Box 22"/>
          <p:cNvSpPr txBox="1">
            <a:spLocks noChangeArrowheads="1"/>
          </p:cNvSpPr>
          <p:nvPr/>
        </p:nvSpPr>
        <p:spPr bwMode="auto">
          <a:xfrm>
            <a:off x="827088" y="2854325"/>
            <a:ext cx="553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もし　　　　　　　のような等速円運動をしていた場合</a:t>
            </a:r>
          </a:p>
        </p:txBody>
      </p:sp>
      <p:sp>
        <p:nvSpPr>
          <p:cNvPr id="6167" name="Text Box 23"/>
          <p:cNvSpPr txBox="1">
            <a:spLocks noChangeArrowheads="1"/>
          </p:cNvSpPr>
          <p:nvPr/>
        </p:nvSpPr>
        <p:spPr bwMode="auto">
          <a:xfrm>
            <a:off x="857250" y="3500438"/>
            <a:ext cx="64309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一周積分を考えると　　　　　　　　となることが容易に分かる</a:t>
            </a:r>
          </a:p>
        </p:txBody>
      </p:sp>
      <p:sp>
        <p:nvSpPr>
          <p:cNvPr id="6168" name="Text Box 24"/>
          <p:cNvSpPr txBox="1">
            <a:spLocks noChangeArrowheads="1"/>
          </p:cNvSpPr>
          <p:nvPr/>
        </p:nvSpPr>
        <p:spPr bwMode="auto">
          <a:xfrm>
            <a:off x="955675" y="3878263"/>
            <a:ext cx="7424738"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半径　　　となっているので</a:t>
            </a:r>
            <a:r>
              <a:rPr lang="en-US" altLang="ja-JP" sz="2000"/>
              <a:t>｢</a:t>
            </a:r>
            <a:r>
              <a:rPr lang="ja-JP" altLang="en-US" sz="2000"/>
              <a:t>角運動量</a:t>
            </a:r>
            <a:r>
              <a:rPr lang="en-US" altLang="ja-JP" sz="2000"/>
              <a:t>｣</a:t>
            </a:r>
            <a:r>
              <a:rPr lang="ja-JP" altLang="en-US" sz="2000"/>
              <a:t>っぽい量であることが分かる．</a:t>
            </a:r>
          </a:p>
          <a:p>
            <a:endParaRPr lang="ja-JP" altLang="en-US" sz="800"/>
          </a:p>
          <a:p>
            <a:r>
              <a:rPr lang="ja-JP" altLang="en-US" sz="2000"/>
              <a:t>角運動量　　は，　　　　　　　　であったことを思い出そう！</a:t>
            </a:r>
          </a:p>
        </p:txBody>
      </p:sp>
      <p:graphicFrame>
        <p:nvGraphicFramePr>
          <p:cNvPr id="6169" name="Object 25"/>
          <p:cNvGraphicFramePr>
            <a:graphicFrameLocks noChangeAspect="1"/>
          </p:cNvGraphicFramePr>
          <p:nvPr/>
        </p:nvGraphicFramePr>
        <p:xfrm>
          <a:off x="3063875" y="3505200"/>
          <a:ext cx="1290638" cy="392113"/>
        </p:xfrm>
        <a:graphic>
          <a:graphicData uri="http://schemas.openxmlformats.org/presentationml/2006/ole">
            <mc:AlternateContent xmlns:mc="http://schemas.openxmlformats.org/markup-compatibility/2006">
              <mc:Choice xmlns:v="urn:schemas-microsoft-com:vml" Requires="v">
                <p:oleObj spid="_x0000_s6463" name="数式" r:id="rId11" imgW="583920" imgH="177480" progId="Equation.3">
                  <p:embed/>
                </p:oleObj>
              </mc:Choice>
              <mc:Fallback>
                <p:oleObj name="数式" r:id="rId11" imgW="583920" imgH="177480" progId="Equation.3">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63875" y="3505200"/>
                        <a:ext cx="1290638"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0" name="Object 26"/>
          <p:cNvGraphicFramePr>
            <a:graphicFrameLocks noChangeAspect="1"/>
          </p:cNvGraphicFramePr>
          <p:nvPr/>
        </p:nvGraphicFramePr>
        <p:xfrm>
          <a:off x="1552575" y="3970338"/>
          <a:ext cx="476250" cy="307975"/>
        </p:xfrm>
        <a:graphic>
          <a:graphicData uri="http://schemas.openxmlformats.org/presentationml/2006/ole">
            <mc:AlternateContent xmlns:mc="http://schemas.openxmlformats.org/markup-compatibility/2006">
              <mc:Choice xmlns:v="urn:schemas-microsoft-com:vml" Requires="v">
                <p:oleObj spid="_x0000_s6464" name="数式" r:id="rId13" imgW="215640" imgH="139680" progId="Equation.3">
                  <p:embed/>
                </p:oleObj>
              </mc:Choice>
              <mc:Fallback>
                <p:oleObj name="数式" r:id="rId13" imgW="215640" imgH="139680" progId="Equation.3">
                  <p:embed/>
                  <p:pic>
                    <p:nvPicPr>
                      <p:cNvPr id="0" name="Object 2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52575" y="3970338"/>
                        <a:ext cx="476250"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1" name="Object 27"/>
          <p:cNvGraphicFramePr>
            <a:graphicFrameLocks noChangeAspect="1"/>
          </p:cNvGraphicFramePr>
          <p:nvPr/>
        </p:nvGraphicFramePr>
        <p:xfrm>
          <a:off x="2036763" y="4354513"/>
          <a:ext cx="307975" cy="334962"/>
        </p:xfrm>
        <a:graphic>
          <a:graphicData uri="http://schemas.openxmlformats.org/presentationml/2006/ole">
            <mc:AlternateContent xmlns:mc="http://schemas.openxmlformats.org/markup-compatibility/2006">
              <mc:Choice xmlns:v="urn:schemas-microsoft-com:vml" Requires="v">
                <p:oleObj spid="_x0000_s6465" name="数式" r:id="rId15" imgW="139680" imgH="152280" progId="Equation.3">
                  <p:embed/>
                </p:oleObj>
              </mc:Choice>
              <mc:Fallback>
                <p:oleObj name="数式" r:id="rId15" imgW="139680" imgH="152280" progId="Equation.3">
                  <p:embed/>
                  <p:pic>
                    <p:nvPicPr>
                      <p:cNvPr id="0" name="Object 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36763" y="4354513"/>
                        <a:ext cx="307975" cy="33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2" name="Object 28"/>
          <p:cNvGraphicFramePr>
            <a:graphicFrameLocks noChangeAspect="1"/>
          </p:cNvGraphicFramePr>
          <p:nvPr/>
        </p:nvGraphicFramePr>
        <p:xfrm>
          <a:off x="2782888" y="4360863"/>
          <a:ext cx="1204912" cy="363537"/>
        </p:xfrm>
        <a:graphic>
          <a:graphicData uri="http://schemas.openxmlformats.org/presentationml/2006/ole">
            <mc:AlternateContent xmlns:mc="http://schemas.openxmlformats.org/markup-compatibility/2006">
              <mc:Choice xmlns:v="urn:schemas-microsoft-com:vml" Requires="v">
                <p:oleObj spid="_x0000_s6466" name="数式" r:id="rId17" imgW="545760" imgH="164880" progId="Equation.3">
                  <p:embed/>
                </p:oleObj>
              </mc:Choice>
              <mc:Fallback>
                <p:oleObj name="数式" r:id="rId17" imgW="545760" imgH="164880" progId="Equation.3">
                  <p:embed/>
                  <p:pic>
                    <p:nvPicPr>
                      <p:cNvPr id="0" name="Object 2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782888" y="4360863"/>
                        <a:ext cx="1204912"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73" name="Oval 29"/>
          <p:cNvSpPr>
            <a:spLocks noChangeArrowheads="1"/>
          </p:cNvSpPr>
          <p:nvPr/>
        </p:nvSpPr>
        <p:spPr bwMode="auto">
          <a:xfrm>
            <a:off x="1474788" y="2709863"/>
            <a:ext cx="720725" cy="735012"/>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74" name="Text Box 30"/>
          <p:cNvSpPr txBox="1">
            <a:spLocks noChangeArrowheads="1"/>
          </p:cNvSpPr>
          <p:nvPr/>
        </p:nvSpPr>
        <p:spPr bwMode="auto">
          <a:xfrm rot="11179902">
            <a:off x="1322388" y="2416175"/>
            <a:ext cx="4635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4800"/>
              <a:t>＾</a:t>
            </a:r>
          </a:p>
        </p:txBody>
      </p:sp>
      <p:sp>
        <p:nvSpPr>
          <p:cNvPr id="6175" name="Line 31"/>
          <p:cNvSpPr>
            <a:spLocks noChangeShapeType="1"/>
          </p:cNvSpPr>
          <p:nvPr/>
        </p:nvSpPr>
        <p:spPr bwMode="auto">
          <a:xfrm>
            <a:off x="1835150" y="3070225"/>
            <a:ext cx="36036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6176" name="Object 32"/>
          <p:cNvGraphicFramePr>
            <a:graphicFrameLocks noChangeAspect="1"/>
          </p:cNvGraphicFramePr>
          <p:nvPr/>
        </p:nvGraphicFramePr>
        <p:xfrm>
          <a:off x="2205038" y="3140075"/>
          <a:ext cx="1206500" cy="334963"/>
        </p:xfrm>
        <a:graphic>
          <a:graphicData uri="http://schemas.openxmlformats.org/presentationml/2006/ole">
            <mc:AlternateContent xmlns:mc="http://schemas.openxmlformats.org/markup-compatibility/2006">
              <mc:Choice xmlns:v="urn:schemas-microsoft-com:vml" Requires="v">
                <p:oleObj spid="_x0000_s6467" name="数式" r:id="rId19" imgW="545760" imgH="152280" progId="Equation.3">
                  <p:embed/>
                </p:oleObj>
              </mc:Choice>
              <mc:Fallback>
                <p:oleObj name="数式" r:id="rId19" imgW="545760" imgH="152280" progId="Equation.3">
                  <p:embed/>
                  <p:pic>
                    <p:nvPicPr>
                      <p:cNvPr id="0" name="Object 3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05038" y="3140075"/>
                        <a:ext cx="1206500" cy="334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77" name="Object 33"/>
          <p:cNvGraphicFramePr>
            <a:graphicFrameLocks noChangeAspect="1"/>
          </p:cNvGraphicFramePr>
          <p:nvPr/>
        </p:nvGraphicFramePr>
        <p:xfrm>
          <a:off x="1849438" y="2846388"/>
          <a:ext cx="201612" cy="223837"/>
        </p:xfrm>
        <a:graphic>
          <a:graphicData uri="http://schemas.openxmlformats.org/presentationml/2006/ole">
            <mc:AlternateContent xmlns:mc="http://schemas.openxmlformats.org/markup-compatibility/2006">
              <mc:Choice xmlns:v="urn:schemas-microsoft-com:vml" Requires="v">
                <p:oleObj spid="_x0000_s6468" name="数式" r:id="rId21" imgW="114120" imgH="126720" progId="Equation.3">
                  <p:embed/>
                </p:oleObj>
              </mc:Choice>
              <mc:Fallback>
                <p:oleObj name="数式" r:id="rId21" imgW="114120" imgH="126720" progId="Equation.3">
                  <p:embed/>
                  <p:pic>
                    <p:nvPicPr>
                      <p:cNvPr id="0" name="Object 3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849438" y="2846388"/>
                        <a:ext cx="201612" cy="223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80" name="Text Box 36"/>
          <p:cNvSpPr txBox="1">
            <a:spLocks noChangeArrowheads="1"/>
          </p:cNvSpPr>
          <p:nvPr/>
        </p:nvSpPr>
        <p:spPr bwMode="auto">
          <a:xfrm>
            <a:off x="1854200" y="4868863"/>
            <a:ext cx="526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b="1"/>
              <a:t>渦度　　　　　　微分　　　　　　渦の微視的な表現</a:t>
            </a:r>
          </a:p>
        </p:txBody>
      </p:sp>
      <p:sp>
        <p:nvSpPr>
          <p:cNvPr id="6183" name="AutoShape 39"/>
          <p:cNvSpPr>
            <a:spLocks noChangeArrowheads="1"/>
          </p:cNvSpPr>
          <p:nvPr/>
        </p:nvSpPr>
        <p:spPr bwMode="auto">
          <a:xfrm>
            <a:off x="2574925" y="4868863"/>
            <a:ext cx="720725" cy="4143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alpha val="49001"/>
                </a:schemeClr>
              </a:gs>
              <a:gs pos="100000">
                <a:schemeClr val="accent2">
                  <a:gamma/>
                  <a:shade val="34118"/>
                  <a:invGamma/>
                  <a:alpha val="83000"/>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4" name="AutoShape 40"/>
          <p:cNvSpPr>
            <a:spLocks noChangeArrowheads="1"/>
          </p:cNvSpPr>
          <p:nvPr/>
        </p:nvSpPr>
        <p:spPr bwMode="auto">
          <a:xfrm>
            <a:off x="4086225" y="4868863"/>
            <a:ext cx="720725" cy="4143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alpha val="49001"/>
                </a:schemeClr>
              </a:gs>
              <a:gs pos="100000">
                <a:schemeClr val="accent2">
                  <a:gamma/>
                  <a:shade val="34118"/>
                  <a:invGamma/>
                  <a:alpha val="83000"/>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5" name="Text Box 41"/>
          <p:cNvSpPr txBox="1">
            <a:spLocks noChangeArrowheads="1"/>
          </p:cNvSpPr>
          <p:nvPr/>
        </p:nvSpPr>
        <p:spPr bwMode="auto">
          <a:xfrm>
            <a:off x="1854200" y="5300663"/>
            <a:ext cx="526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b="1"/>
              <a:t>循環　　　　　　積分　　　　　　渦の巨視的な表現</a:t>
            </a:r>
          </a:p>
        </p:txBody>
      </p:sp>
      <p:sp>
        <p:nvSpPr>
          <p:cNvPr id="6186" name="AutoShape 42"/>
          <p:cNvSpPr>
            <a:spLocks noChangeArrowheads="1"/>
          </p:cNvSpPr>
          <p:nvPr/>
        </p:nvSpPr>
        <p:spPr bwMode="auto">
          <a:xfrm>
            <a:off x="2574925" y="5300663"/>
            <a:ext cx="720725" cy="4143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0000">
                  <a:alpha val="49001"/>
                </a:srgbClr>
              </a:gs>
              <a:gs pos="100000">
                <a:srgbClr val="FF0000">
                  <a:gamma/>
                  <a:shade val="34118"/>
                  <a:invGamma/>
                  <a:alpha val="83000"/>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8" name="AutoShape 44"/>
          <p:cNvSpPr>
            <a:spLocks noChangeArrowheads="1"/>
          </p:cNvSpPr>
          <p:nvPr/>
        </p:nvSpPr>
        <p:spPr bwMode="auto">
          <a:xfrm>
            <a:off x="4086225" y="5319713"/>
            <a:ext cx="720725" cy="4143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0000">
                  <a:alpha val="49001"/>
                </a:srgbClr>
              </a:gs>
              <a:gs pos="100000">
                <a:srgbClr val="FF0000">
                  <a:gamma/>
                  <a:shade val="34118"/>
                  <a:invGamma/>
                  <a:alpha val="83000"/>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9" name="Text Box 45"/>
          <p:cNvSpPr txBox="1">
            <a:spLocks noChangeArrowheads="1"/>
          </p:cNvSpPr>
          <p:nvPr/>
        </p:nvSpPr>
        <p:spPr bwMode="auto">
          <a:xfrm>
            <a:off x="250825" y="5807075"/>
            <a:ext cx="8656638" cy="10064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角速度と角運動量はお互いに関係している量であることから想像するに，渦度と</a:t>
            </a:r>
          </a:p>
          <a:p>
            <a:r>
              <a:rPr lang="ja-JP" altLang="en-US" sz="2000"/>
              <a:t>循環にもなんらかの関係がありそうであることが直感的に予想できる．</a:t>
            </a:r>
          </a:p>
          <a:p>
            <a:r>
              <a:rPr lang="ja-JP" altLang="en-US" sz="2000"/>
              <a:t>次にその直感が正しいことを説明していく．</a:t>
            </a:r>
          </a:p>
        </p:txBody>
      </p:sp>
      <p:sp>
        <p:nvSpPr>
          <p:cNvPr id="6190" name="Rectangle 46"/>
          <p:cNvSpPr>
            <a:spLocks noChangeArrowheads="1"/>
          </p:cNvSpPr>
          <p:nvPr/>
        </p:nvSpPr>
        <p:spPr bwMode="auto">
          <a:xfrm>
            <a:off x="1692275" y="4797425"/>
            <a:ext cx="5975350" cy="936625"/>
          </a:xfrm>
          <a:prstGeom prst="rect">
            <a:avLst/>
          </a:prstGeom>
          <a:noFill/>
          <a:ln w="3810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92" name="Line 48"/>
          <p:cNvSpPr>
            <a:spLocks noChangeShapeType="1"/>
          </p:cNvSpPr>
          <p:nvPr/>
        </p:nvSpPr>
        <p:spPr bwMode="auto">
          <a:xfrm>
            <a:off x="1322388" y="2565400"/>
            <a:ext cx="332105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aphicFrame>
        <p:nvGraphicFramePr>
          <p:cNvPr id="6194" name="Object 50"/>
          <p:cNvGraphicFramePr>
            <a:graphicFrameLocks noChangeAspect="1"/>
          </p:cNvGraphicFramePr>
          <p:nvPr/>
        </p:nvGraphicFramePr>
        <p:xfrm>
          <a:off x="7524750" y="1052513"/>
          <a:ext cx="338138" cy="392112"/>
        </p:xfrm>
        <a:graphic>
          <a:graphicData uri="http://schemas.openxmlformats.org/presentationml/2006/ole">
            <mc:AlternateContent xmlns:mc="http://schemas.openxmlformats.org/markup-compatibility/2006">
              <mc:Choice xmlns:v="urn:schemas-microsoft-com:vml" Requires="v">
                <p:oleObj spid="_x0000_s6469" name="数式" r:id="rId23" imgW="152280" imgH="177480" progId="Equation.3">
                  <p:embed/>
                </p:oleObj>
              </mc:Choice>
              <mc:Fallback>
                <p:oleObj name="数式" r:id="rId23" imgW="152280" imgH="177480" progId="Equation.3">
                  <p:embed/>
                  <p:pic>
                    <p:nvPicPr>
                      <p:cNvPr id="0" name="Object 50"/>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7524750" y="1052513"/>
                        <a:ext cx="338138"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blinds(horizontal)">
                                      <p:cBhvr>
                                        <p:cTn id="7" dur="500"/>
                                        <p:tgtEl>
                                          <p:spTgt spid="615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153"/>
                                        </p:tgtEl>
                                        <p:attrNameLst>
                                          <p:attrName>style.visibility</p:attrName>
                                        </p:attrNameLst>
                                      </p:cBhvr>
                                      <p:to>
                                        <p:strVal val="visible"/>
                                      </p:to>
                                    </p:set>
                                    <p:animEffect transition="in" filter="checkerboard(across)">
                                      <p:cBhvr>
                                        <p:cTn id="10" dur="500"/>
                                        <p:tgtEl>
                                          <p:spTgt spid="615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159"/>
                                        </p:tgtEl>
                                        <p:attrNameLst>
                                          <p:attrName>style.visibility</p:attrName>
                                        </p:attrNameLst>
                                      </p:cBhvr>
                                      <p:to>
                                        <p:strVal val="visible"/>
                                      </p:to>
                                    </p:set>
                                    <p:animEffect transition="in" filter="checkerboard(across)">
                                      <p:cBhvr>
                                        <p:cTn id="13" dur="500"/>
                                        <p:tgtEl>
                                          <p:spTgt spid="615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6158"/>
                                        </p:tgtEl>
                                        <p:attrNameLst>
                                          <p:attrName>style.visibility</p:attrName>
                                        </p:attrNameLst>
                                      </p:cBhvr>
                                      <p:to>
                                        <p:strVal val="visible"/>
                                      </p:to>
                                    </p:set>
                                    <p:animEffect transition="in" filter="checkerboard(across)">
                                      <p:cBhvr>
                                        <p:cTn id="16" dur="500"/>
                                        <p:tgtEl>
                                          <p:spTgt spid="6158"/>
                                        </p:tgtEl>
                                      </p:cBhvr>
                                    </p:animEffect>
                                  </p:childTnLst>
                                </p:cTn>
                              </p:par>
                              <p:par>
                                <p:cTn id="17" presetID="5" presetClass="entr" presetSubtype="10" fill="hold" nodeType="withEffect">
                                  <p:stCondLst>
                                    <p:cond delay="0"/>
                                  </p:stCondLst>
                                  <p:childTnLst>
                                    <p:set>
                                      <p:cBhvr>
                                        <p:cTn id="18" dur="1" fill="hold">
                                          <p:stCondLst>
                                            <p:cond delay="0"/>
                                          </p:stCondLst>
                                        </p:cTn>
                                        <p:tgtEl>
                                          <p:spTgt spid="6164"/>
                                        </p:tgtEl>
                                        <p:attrNameLst>
                                          <p:attrName>style.visibility</p:attrName>
                                        </p:attrNameLst>
                                      </p:cBhvr>
                                      <p:to>
                                        <p:strVal val="visible"/>
                                      </p:to>
                                    </p:set>
                                    <p:animEffect transition="in" filter="checkerboard(across)">
                                      <p:cBhvr>
                                        <p:cTn id="19" dur="500"/>
                                        <p:tgtEl>
                                          <p:spTgt spid="616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9" fill="hold" grpId="0" nodeType="clickEffect">
                                  <p:stCondLst>
                                    <p:cond delay="0"/>
                                  </p:stCondLst>
                                  <p:childTnLst>
                                    <p:set>
                                      <p:cBhvr>
                                        <p:cTn id="23" dur="1" fill="hold">
                                          <p:stCondLst>
                                            <p:cond delay="0"/>
                                          </p:stCondLst>
                                        </p:cTn>
                                        <p:tgtEl>
                                          <p:spTgt spid="6160"/>
                                        </p:tgtEl>
                                        <p:attrNameLst>
                                          <p:attrName>style.visibility</p:attrName>
                                        </p:attrNameLst>
                                      </p:cBhvr>
                                      <p:to>
                                        <p:strVal val="visible"/>
                                      </p:to>
                                    </p:set>
                                    <p:animEffect transition="in" filter="strips(upLeft)">
                                      <p:cBhvr>
                                        <p:cTn id="24" dur="500"/>
                                        <p:tgtEl>
                                          <p:spTgt spid="6160"/>
                                        </p:tgtEl>
                                      </p:cBhvr>
                                    </p:animEffect>
                                  </p:childTnLst>
                                </p:cTn>
                              </p:par>
                              <p:par>
                                <p:cTn id="25" presetID="3" presetClass="entr" presetSubtype="10" fill="hold" nodeType="withEffect">
                                  <p:stCondLst>
                                    <p:cond delay="0"/>
                                  </p:stCondLst>
                                  <p:childTnLst>
                                    <p:set>
                                      <p:cBhvr>
                                        <p:cTn id="26" dur="1" fill="hold">
                                          <p:stCondLst>
                                            <p:cond delay="0"/>
                                          </p:stCondLst>
                                        </p:cTn>
                                        <p:tgtEl>
                                          <p:spTgt spid="6163"/>
                                        </p:tgtEl>
                                        <p:attrNameLst>
                                          <p:attrName>style.visibility</p:attrName>
                                        </p:attrNameLst>
                                      </p:cBhvr>
                                      <p:to>
                                        <p:strVal val="visible"/>
                                      </p:to>
                                    </p:set>
                                    <p:animEffect transition="in" filter="blinds(horizontal)">
                                      <p:cBhvr>
                                        <p:cTn id="27" dur="500"/>
                                        <p:tgtEl>
                                          <p:spTgt spid="6163"/>
                                        </p:tgtEl>
                                      </p:cBhvr>
                                    </p:animEffect>
                                  </p:childTnLst>
                                </p:cTn>
                              </p:par>
                            </p:childTnLst>
                          </p:cTn>
                        </p:par>
                        <p:par>
                          <p:cTn id="28" fill="hold" nodeType="afterGroup">
                            <p:stCondLst>
                              <p:cond delay="500"/>
                            </p:stCondLst>
                            <p:childTnLst>
                              <p:par>
                                <p:cTn id="29" presetID="18" presetClass="entr" presetSubtype="9" fill="hold" grpId="0" nodeType="afterEffect">
                                  <p:stCondLst>
                                    <p:cond delay="0"/>
                                  </p:stCondLst>
                                  <p:childTnLst>
                                    <p:set>
                                      <p:cBhvr>
                                        <p:cTn id="30" dur="1" fill="hold">
                                          <p:stCondLst>
                                            <p:cond delay="0"/>
                                          </p:stCondLst>
                                        </p:cTn>
                                        <p:tgtEl>
                                          <p:spTgt spid="6161"/>
                                        </p:tgtEl>
                                        <p:attrNameLst>
                                          <p:attrName>style.visibility</p:attrName>
                                        </p:attrNameLst>
                                      </p:cBhvr>
                                      <p:to>
                                        <p:strVal val="visible"/>
                                      </p:to>
                                    </p:set>
                                    <p:animEffect transition="in" filter="strips(upLeft)">
                                      <p:cBhvr>
                                        <p:cTn id="31" dur="500"/>
                                        <p:tgtEl>
                                          <p:spTgt spid="6161"/>
                                        </p:tgtEl>
                                      </p:cBhvr>
                                    </p:animEffect>
                                  </p:childTnLst>
                                </p:cTn>
                              </p:par>
                              <p:par>
                                <p:cTn id="32" presetID="4" presetClass="entr" presetSubtype="16" fill="hold" nodeType="withEffect">
                                  <p:stCondLst>
                                    <p:cond delay="0"/>
                                  </p:stCondLst>
                                  <p:childTnLst>
                                    <p:set>
                                      <p:cBhvr>
                                        <p:cTn id="33" dur="1" fill="hold">
                                          <p:stCondLst>
                                            <p:cond delay="0"/>
                                          </p:stCondLst>
                                        </p:cTn>
                                        <p:tgtEl>
                                          <p:spTgt spid="6162"/>
                                        </p:tgtEl>
                                        <p:attrNameLst>
                                          <p:attrName>style.visibility</p:attrName>
                                        </p:attrNameLst>
                                      </p:cBhvr>
                                      <p:to>
                                        <p:strVal val="visible"/>
                                      </p:to>
                                    </p:set>
                                    <p:animEffect transition="in" filter="box(in)">
                                      <p:cBhvr>
                                        <p:cTn id="34" dur="500"/>
                                        <p:tgtEl>
                                          <p:spTgt spid="616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191"/>
                                        </p:tgtEl>
                                        <p:attrNameLst>
                                          <p:attrName>style.visibility</p:attrName>
                                        </p:attrNameLst>
                                      </p:cBhvr>
                                      <p:to>
                                        <p:strVal val="visible"/>
                                      </p:to>
                                    </p:set>
                                    <p:animEffect transition="in" filter="blinds(horizontal)">
                                      <p:cBhvr>
                                        <p:cTn id="39" dur="500"/>
                                        <p:tgtEl>
                                          <p:spTgt spid="6191"/>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6165"/>
                                        </p:tgtEl>
                                        <p:attrNameLst>
                                          <p:attrName>style.visibility</p:attrName>
                                        </p:attrNameLst>
                                      </p:cBhvr>
                                      <p:to>
                                        <p:strVal val="visible"/>
                                      </p:to>
                                    </p:set>
                                    <p:animEffect transition="in" filter="blinds(horizontal)">
                                      <p:cBhvr>
                                        <p:cTn id="42" dur="500"/>
                                        <p:tgtEl>
                                          <p:spTgt spid="6165"/>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6192"/>
                                        </p:tgtEl>
                                        <p:attrNameLst>
                                          <p:attrName>style.visibility</p:attrName>
                                        </p:attrNameLst>
                                      </p:cBhvr>
                                      <p:to>
                                        <p:strVal val="visible"/>
                                      </p:to>
                                    </p:set>
                                    <p:animEffect transition="in" filter="blinds(horizontal)">
                                      <p:cBhvr>
                                        <p:cTn id="45" dur="500"/>
                                        <p:tgtEl>
                                          <p:spTgt spid="6192"/>
                                        </p:tgtEl>
                                      </p:cBhvr>
                                    </p:animEffect>
                                  </p:childTnLst>
                                </p:cTn>
                              </p:par>
                            </p:childTnLst>
                          </p:cTn>
                        </p:par>
                        <p:par>
                          <p:cTn id="46" fill="hold" nodeType="afterGroup">
                            <p:stCondLst>
                              <p:cond delay="500"/>
                            </p:stCondLst>
                            <p:childTnLst>
                              <p:par>
                                <p:cTn id="47" presetID="4" presetClass="entr" presetSubtype="16" fill="hold" nodeType="afterEffect">
                                  <p:stCondLst>
                                    <p:cond delay="0"/>
                                  </p:stCondLst>
                                  <p:childTnLst>
                                    <p:set>
                                      <p:cBhvr>
                                        <p:cTn id="48" dur="1" fill="hold">
                                          <p:stCondLst>
                                            <p:cond delay="0"/>
                                          </p:stCondLst>
                                        </p:cTn>
                                        <p:tgtEl>
                                          <p:spTgt spid="6194"/>
                                        </p:tgtEl>
                                        <p:attrNameLst>
                                          <p:attrName>style.visibility</p:attrName>
                                        </p:attrNameLst>
                                      </p:cBhvr>
                                      <p:to>
                                        <p:strVal val="visible"/>
                                      </p:to>
                                    </p:set>
                                    <p:animEffect transition="in" filter="box(in)">
                                      <p:cBhvr>
                                        <p:cTn id="49" dur="500"/>
                                        <p:tgtEl>
                                          <p:spTgt spid="619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nodeType="clickEffect">
                                  <p:stCondLst>
                                    <p:cond delay="0"/>
                                  </p:stCondLst>
                                  <p:childTnLst>
                                    <p:set>
                                      <p:cBhvr>
                                        <p:cTn id="53" dur="1" fill="hold">
                                          <p:stCondLst>
                                            <p:cond delay="0"/>
                                          </p:stCondLst>
                                        </p:cTn>
                                        <p:tgtEl>
                                          <p:spTgt spid="6147"/>
                                        </p:tgtEl>
                                        <p:attrNameLst>
                                          <p:attrName>style.visibility</p:attrName>
                                        </p:attrNameLst>
                                      </p:cBhvr>
                                      <p:to>
                                        <p:strVal val="visible"/>
                                      </p:to>
                                    </p:set>
                                    <p:animEffect transition="in" filter="checkerboard(across)">
                                      <p:cBhvr>
                                        <p:cTn id="54" dur="500"/>
                                        <p:tgtEl>
                                          <p:spTgt spid="6147"/>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6148"/>
                                        </p:tgtEl>
                                        <p:attrNameLst>
                                          <p:attrName>style.visibility</p:attrName>
                                        </p:attrNameLst>
                                      </p:cBhvr>
                                      <p:to>
                                        <p:strVal val="visible"/>
                                      </p:to>
                                    </p:set>
                                    <p:animEffect transition="in" filter="checkerboard(across)">
                                      <p:cBhvr>
                                        <p:cTn id="57" dur="500"/>
                                        <p:tgtEl>
                                          <p:spTgt spid="614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6166"/>
                                        </p:tgtEl>
                                        <p:attrNameLst>
                                          <p:attrName>style.visibility</p:attrName>
                                        </p:attrNameLst>
                                      </p:cBhvr>
                                      <p:to>
                                        <p:strVal val="visible"/>
                                      </p:to>
                                    </p:set>
                                    <p:animEffect transition="in" filter="blinds(horizontal)">
                                      <p:cBhvr>
                                        <p:cTn id="62" dur="500"/>
                                        <p:tgtEl>
                                          <p:spTgt spid="6166"/>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6173"/>
                                        </p:tgtEl>
                                        <p:attrNameLst>
                                          <p:attrName>style.visibility</p:attrName>
                                        </p:attrNameLst>
                                      </p:cBhvr>
                                      <p:to>
                                        <p:strVal val="visible"/>
                                      </p:to>
                                    </p:set>
                                    <p:animEffect transition="in" filter="blinds(horizontal)">
                                      <p:cBhvr>
                                        <p:cTn id="65" dur="500"/>
                                        <p:tgtEl>
                                          <p:spTgt spid="6173"/>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6174"/>
                                        </p:tgtEl>
                                        <p:attrNameLst>
                                          <p:attrName>style.visibility</p:attrName>
                                        </p:attrNameLst>
                                      </p:cBhvr>
                                      <p:to>
                                        <p:strVal val="visible"/>
                                      </p:to>
                                    </p:set>
                                    <p:animEffect transition="in" filter="blinds(horizontal)">
                                      <p:cBhvr>
                                        <p:cTn id="68" dur="500"/>
                                        <p:tgtEl>
                                          <p:spTgt spid="6174"/>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6175"/>
                                        </p:tgtEl>
                                        <p:attrNameLst>
                                          <p:attrName>style.visibility</p:attrName>
                                        </p:attrNameLst>
                                      </p:cBhvr>
                                      <p:to>
                                        <p:strVal val="visible"/>
                                      </p:to>
                                    </p:set>
                                    <p:animEffect transition="in" filter="blinds(horizontal)">
                                      <p:cBhvr>
                                        <p:cTn id="71" dur="500"/>
                                        <p:tgtEl>
                                          <p:spTgt spid="6175"/>
                                        </p:tgtEl>
                                      </p:cBhvr>
                                    </p:animEffect>
                                  </p:childTnLst>
                                </p:cTn>
                              </p:par>
                              <p:par>
                                <p:cTn id="72" presetID="3" presetClass="entr" presetSubtype="10" fill="hold" nodeType="withEffect">
                                  <p:stCondLst>
                                    <p:cond delay="0"/>
                                  </p:stCondLst>
                                  <p:childTnLst>
                                    <p:set>
                                      <p:cBhvr>
                                        <p:cTn id="73" dur="1" fill="hold">
                                          <p:stCondLst>
                                            <p:cond delay="0"/>
                                          </p:stCondLst>
                                        </p:cTn>
                                        <p:tgtEl>
                                          <p:spTgt spid="6176"/>
                                        </p:tgtEl>
                                        <p:attrNameLst>
                                          <p:attrName>style.visibility</p:attrName>
                                        </p:attrNameLst>
                                      </p:cBhvr>
                                      <p:to>
                                        <p:strVal val="visible"/>
                                      </p:to>
                                    </p:set>
                                    <p:animEffect transition="in" filter="blinds(horizontal)">
                                      <p:cBhvr>
                                        <p:cTn id="74" dur="500"/>
                                        <p:tgtEl>
                                          <p:spTgt spid="6176"/>
                                        </p:tgtEl>
                                      </p:cBhvr>
                                    </p:animEffect>
                                  </p:childTnLst>
                                </p:cTn>
                              </p:par>
                              <p:par>
                                <p:cTn id="75" presetID="3" presetClass="entr" presetSubtype="10" fill="hold" nodeType="withEffect">
                                  <p:stCondLst>
                                    <p:cond delay="0"/>
                                  </p:stCondLst>
                                  <p:childTnLst>
                                    <p:set>
                                      <p:cBhvr>
                                        <p:cTn id="76" dur="1" fill="hold">
                                          <p:stCondLst>
                                            <p:cond delay="0"/>
                                          </p:stCondLst>
                                        </p:cTn>
                                        <p:tgtEl>
                                          <p:spTgt spid="6177"/>
                                        </p:tgtEl>
                                        <p:attrNameLst>
                                          <p:attrName>style.visibility</p:attrName>
                                        </p:attrNameLst>
                                      </p:cBhvr>
                                      <p:to>
                                        <p:strVal val="visible"/>
                                      </p:to>
                                    </p:set>
                                    <p:animEffect transition="in" filter="blinds(horizontal)">
                                      <p:cBhvr>
                                        <p:cTn id="77" dur="500"/>
                                        <p:tgtEl>
                                          <p:spTgt spid="617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167"/>
                                        </p:tgtEl>
                                        <p:attrNameLst>
                                          <p:attrName>style.visibility</p:attrName>
                                        </p:attrNameLst>
                                      </p:cBhvr>
                                      <p:to>
                                        <p:strVal val="visible"/>
                                      </p:to>
                                    </p:set>
                                    <p:animEffect transition="in" filter="blinds(horizontal)">
                                      <p:cBhvr>
                                        <p:cTn id="82" dur="500"/>
                                        <p:tgtEl>
                                          <p:spTgt spid="6167"/>
                                        </p:tgtEl>
                                      </p:cBhvr>
                                    </p:animEffect>
                                  </p:childTnLst>
                                </p:cTn>
                              </p:par>
                              <p:par>
                                <p:cTn id="83" presetID="3" presetClass="entr" presetSubtype="10" fill="hold" nodeType="withEffect">
                                  <p:stCondLst>
                                    <p:cond delay="0"/>
                                  </p:stCondLst>
                                  <p:childTnLst>
                                    <p:set>
                                      <p:cBhvr>
                                        <p:cTn id="84" dur="1" fill="hold">
                                          <p:stCondLst>
                                            <p:cond delay="0"/>
                                          </p:stCondLst>
                                        </p:cTn>
                                        <p:tgtEl>
                                          <p:spTgt spid="6169"/>
                                        </p:tgtEl>
                                        <p:attrNameLst>
                                          <p:attrName>style.visibility</p:attrName>
                                        </p:attrNameLst>
                                      </p:cBhvr>
                                      <p:to>
                                        <p:strVal val="visible"/>
                                      </p:to>
                                    </p:set>
                                    <p:animEffect transition="in" filter="blinds(horizontal)">
                                      <p:cBhvr>
                                        <p:cTn id="85" dur="500"/>
                                        <p:tgtEl>
                                          <p:spTgt spid="616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4" presetClass="entr" presetSubtype="16" fill="hold" grpId="0" nodeType="clickEffect">
                                  <p:stCondLst>
                                    <p:cond delay="0"/>
                                  </p:stCondLst>
                                  <p:childTnLst>
                                    <p:set>
                                      <p:cBhvr>
                                        <p:cTn id="89" dur="1" fill="hold">
                                          <p:stCondLst>
                                            <p:cond delay="0"/>
                                          </p:stCondLst>
                                        </p:cTn>
                                        <p:tgtEl>
                                          <p:spTgt spid="6193"/>
                                        </p:tgtEl>
                                        <p:attrNameLst>
                                          <p:attrName>style.visibility</p:attrName>
                                        </p:attrNameLst>
                                      </p:cBhvr>
                                      <p:to>
                                        <p:strVal val="visible"/>
                                      </p:to>
                                    </p:set>
                                    <p:animEffect transition="in" filter="box(in)">
                                      <p:cBhvr>
                                        <p:cTn id="90" dur="500"/>
                                        <p:tgtEl>
                                          <p:spTgt spid="6193"/>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6168"/>
                                        </p:tgtEl>
                                        <p:attrNameLst>
                                          <p:attrName>style.visibility</p:attrName>
                                        </p:attrNameLst>
                                      </p:cBhvr>
                                      <p:to>
                                        <p:strVal val="visible"/>
                                      </p:to>
                                    </p:set>
                                    <p:animEffect transition="in" filter="box(in)">
                                      <p:cBhvr>
                                        <p:cTn id="93" dur="500"/>
                                        <p:tgtEl>
                                          <p:spTgt spid="6168"/>
                                        </p:tgtEl>
                                      </p:cBhvr>
                                    </p:animEffect>
                                  </p:childTnLst>
                                </p:cTn>
                              </p:par>
                              <p:par>
                                <p:cTn id="94" presetID="4" presetClass="entr" presetSubtype="16" fill="hold" nodeType="withEffect">
                                  <p:stCondLst>
                                    <p:cond delay="0"/>
                                  </p:stCondLst>
                                  <p:childTnLst>
                                    <p:set>
                                      <p:cBhvr>
                                        <p:cTn id="95" dur="1" fill="hold">
                                          <p:stCondLst>
                                            <p:cond delay="0"/>
                                          </p:stCondLst>
                                        </p:cTn>
                                        <p:tgtEl>
                                          <p:spTgt spid="6170"/>
                                        </p:tgtEl>
                                        <p:attrNameLst>
                                          <p:attrName>style.visibility</p:attrName>
                                        </p:attrNameLst>
                                      </p:cBhvr>
                                      <p:to>
                                        <p:strVal val="visible"/>
                                      </p:to>
                                    </p:set>
                                    <p:animEffect transition="in" filter="box(in)">
                                      <p:cBhvr>
                                        <p:cTn id="96" dur="500"/>
                                        <p:tgtEl>
                                          <p:spTgt spid="6170"/>
                                        </p:tgtEl>
                                      </p:cBhvr>
                                    </p:animEffect>
                                  </p:childTnLst>
                                </p:cTn>
                              </p:par>
                              <p:par>
                                <p:cTn id="97" presetID="4" presetClass="entr" presetSubtype="16" fill="hold" nodeType="withEffect">
                                  <p:stCondLst>
                                    <p:cond delay="0"/>
                                  </p:stCondLst>
                                  <p:childTnLst>
                                    <p:set>
                                      <p:cBhvr>
                                        <p:cTn id="98" dur="1" fill="hold">
                                          <p:stCondLst>
                                            <p:cond delay="0"/>
                                          </p:stCondLst>
                                        </p:cTn>
                                        <p:tgtEl>
                                          <p:spTgt spid="6171"/>
                                        </p:tgtEl>
                                        <p:attrNameLst>
                                          <p:attrName>style.visibility</p:attrName>
                                        </p:attrNameLst>
                                      </p:cBhvr>
                                      <p:to>
                                        <p:strVal val="visible"/>
                                      </p:to>
                                    </p:set>
                                    <p:animEffect transition="in" filter="box(in)">
                                      <p:cBhvr>
                                        <p:cTn id="99" dur="500"/>
                                        <p:tgtEl>
                                          <p:spTgt spid="6171"/>
                                        </p:tgtEl>
                                      </p:cBhvr>
                                    </p:animEffect>
                                  </p:childTnLst>
                                </p:cTn>
                              </p:par>
                              <p:par>
                                <p:cTn id="100" presetID="4" presetClass="entr" presetSubtype="16" fill="hold" nodeType="withEffect">
                                  <p:stCondLst>
                                    <p:cond delay="0"/>
                                  </p:stCondLst>
                                  <p:childTnLst>
                                    <p:set>
                                      <p:cBhvr>
                                        <p:cTn id="101" dur="1" fill="hold">
                                          <p:stCondLst>
                                            <p:cond delay="0"/>
                                          </p:stCondLst>
                                        </p:cTn>
                                        <p:tgtEl>
                                          <p:spTgt spid="6172"/>
                                        </p:tgtEl>
                                        <p:attrNameLst>
                                          <p:attrName>style.visibility</p:attrName>
                                        </p:attrNameLst>
                                      </p:cBhvr>
                                      <p:to>
                                        <p:strVal val="visible"/>
                                      </p:to>
                                    </p:set>
                                    <p:animEffect transition="in" filter="box(in)">
                                      <p:cBhvr>
                                        <p:cTn id="102" dur="500"/>
                                        <p:tgtEl>
                                          <p:spTgt spid="617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16" fill="hold" grpId="0" nodeType="clickEffect">
                                  <p:stCondLst>
                                    <p:cond delay="0"/>
                                  </p:stCondLst>
                                  <p:childTnLst>
                                    <p:set>
                                      <p:cBhvr>
                                        <p:cTn id="106" dur="1" fill="hold">
                                          <p:stCondLst>
                                            <p:cond delay="0"/>
                                          </p:stCondLst>
                                        </p:cTn>
                                        <p:tgtEl>
                                          <p:spTgt spid="6180"/>
                                        </p:tgtEl>
                                        <p:attrNameLst>
                                          <p:attrName>style.visibility</p:attrName>
                                        </p:attrNameLst>
                                      </p:cBhvr>
                                      <p:to>
                                        <p:strVal val="visible"/>
                                      </p:to>
                                    </p:set>
                                    <p:animEffect transition="in" filter="box(in)">
                                      <p:cBhvr>
                                        <p:cTn id="107" dur="500"/>
                                        <p:tgtEl>
                                          <p:spTgt spid="6180"/>
                                        </p:tgtEl>
                                      </p:cBhvr>
                                    </p:animEffect>
                                  </p:childTnLst>
                                </p:cTn>
                              </p:par>
                              <p:par>
                                <p:cTn id="108" presetID="4" presetClass="entr" presetSubtype="16" fill="hold" grpId="0" nodeType="withEffect">
                                  <p:stCondLst>
                                    <p:cond delay="0"/>
                                  </p:stCondLst>
                                  <p:childTnLst>
                                    <p:set>
                                      <p:cBhvr>
                                        <p:cTn id="109" dur="1" fill="hold">
                                          <p:stCondLst>
                                            <p:cond delay="0"/>
                                          </p:stCondLst>
                                        </p:cTn>
                                        <p:tgtEl>
                                          <p:spTgt spid="6184"/>
                                        </p:tgtEl>
                                        <p:attrNameLst>
                                          <p:attrName>style.visibility</p:attrName>
                                        </p:attrNameLst>
                                      </p:cBhvr>
                                      <p:to>
                                        <p:strVal val="visible"/>
                                      </p:to>
                                    </p:set>
                                    <p:animEffect transition="in" filter="box(in)">
                                      <p:cBhvr>
                                        <p:cTn id="110" dur="500"/>
                                        <p:tgtEl>
                                          <p:spTgt spid="6184"/>
                                        </p:tgtEl>
                                      </p:cBhvr>
                                    </p:animEffect>
                                  </p:childTnLst>
                                </p:cTn>
                              </p:par>
                              <p:par>
                                <p:cTn id="111" presetID="4" presetClass="entr" presetSubtype="16" fill="hold" grpId="0" nodeType="withEffect">
                                  <p:stCondLst>
                                    <p:cond delay="0"/>
                                  </p:stCondLst>
                                  <p:childTnLst>
                                    <p:set>
                                      <p:cBhvr>
                                        <p:cTn id="112" dur="1" fill="hold">
                                          <p:stCondLst>
                                            <p:cond delay="0"/>
                                          </p:stCondLst>
                                        </p:cTn>
                                        <p:tgtEl>
                                          <p:spTgt spid="6183"/>
                                        </p:tgtEl>
                                        <p:attrNameLst>
                                          <p:attrName>style.visibility</p:attrName>
                                        </p:attrNameLst>
                                      </p:cBhvr>
                                      <p:to>
                                        <p:strVal val="visible"/>
                                      </p:to>
                                    </p:set>
                                    <p:animEffect transition="in" filter="box(in)">
                                      <p:cBhvr>
                                        <p:cTn id="113" dur="500"/>
                                        <p:tgtEl>
                                          <p:spTgt spid="6183"/>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ntr" presetSubtype="16" fill="hold" grpId="0" nodeType="clickEffect">
                                  <p:stCondLst>
                                    <p:cond delay="0"/>
                                  </p:stCondLst>
                                  <p:childTnLst>
                                    <p:set>
                                      <p:cBhvr>
                                        <p:cTn id="117" dur="1" fill="hold">
                                          <p:stCondLst>
                                            <p:cond delay="0"/>
                                          </p:stCondLst>
                                        </p:cTn>
                                        <p:tgtEl>
                                          <p:spTgt spid="6185"/>
                                        </p:tgtEl>
                                        <p:attrNameLst>
                                          <p:attrName>style.visibility</p:attrName>
                                        </p:attrNameLst>
                                      </p:cBhvr>
                                      <p:to>
                                        <p:strVal val="visible"/>
                                      </p:to>
                                    </p:set>
                                    <p:animEffect transition="in" filter="box(in)">
                                      <p:cBhvr>
                                        <p:cTn id="118" dur="500"/>
                                        <p:tgtEl>
                                          <p:spTgt spid="6185"/>
                                        </p:tgtEl>
                                      </p:cBhvr>
                                    </p:animEffect>
                                  </p:childTnLst>
                                </p:cTn>
                              </p:par>
                              <p:par>
                                <p:cTn id="119" presetID="4" presetClass="entr" presetSubtype="16" fill="hold" grpId="0" nodeType="withEffect">
                                  <p:stCondLst>
                                    <p:cond delay="0"/>
                                  </p:stCondLst>
                                  <p:childTnLst>
                                    <p:set>
                                      <p:cBhvr>
                                        <p:cTn id="120" dur="1" fill="hold">
                                          <p:stCondLst>
                                            <p:cond delay="0"/>
                                          </p:stCondLst>
                                        </p:cTn>
                                        <p:tgtEl>
                                          <p:spTgt spid="6186"/>
                                        </p:tgtEl>
                                        <p:attrNameLst>
                                          <p:attrName>style.visibility</p:attrName>
                                        </p:attrNameLst>
                                      </p:cBhvr>
                                      <p:to>
                                        <p:strVal val="visible"/>
                                      </p:to>
                                    </p:set>
                                    <p:animEffect transition="in" filter="box(in)">
                                      <p:cBhvr>
                                        <p:cTn id="121" dur="500"/>
                                        <p:tgtEl>
                                          <p:spTgt spid="6186"/>
                                        </p:tgtEl>
                                      </p:cBhvr>
                                    </p:animEffect>
                                  </p:childTnLst>
                                </p:cTn>
                              </p:par>
                              <p:par>
                                <p:cTn id="122" presetID="4" presetClass="entr" presetSubtype="16" fill="hold" grpId="0" nodeType="withEffect">
                                  <p:stCondLst>
                                    <p:cond delay="0"/>
                                  </p:stCondLst>
                                  <p:childTnLst>
                                    <p:set>
                                      <p:cBhvr>
                                        <p:cTn id="123" dur="1" fill="hold">
                                          <p:stCondLst>
                                            <p:cond delay="0"/>
                                          </p:stCondLst>
                                        </p:cTn>
                                        <p:tgtEl>
                                          <p:spTgt spid="6188"/>
                                        </p:tgtEl>
                                        <p:attrNameLst>
                                          <p:attrName>style.visibility</p:attrName>
                                        </p:attrNameLst>
                                      </p:cBhvr>
                                      <p:to>
                                        <p:strVal val="visible"/>
                                      </p:to>
                                    </p:set>
                                    <p:animEffect transition="in" filter="box(in)">
                                      <p:cBhvr>
                                        <p:cTn id="124" dur="500"/>
                                        <p:tgtEl>
                                          <p:spTgt spid="6188"/>
                                        </p:tgtEl>
                                      </p:cBhvr>
                                    </p:animEffect>
                                  </p:childTnLst>
                                </p:cTn>
                              </p:par>
                            </p:childTnLst>
                          </p:cTn>
                        </p:par>
                        <p:par>
                          <p:cTn id="125" fill="hold" nodeType="afterGroup">
                            <p:stCondLst>
                              <p:cond delay="500"/>
                            </p:stCondLst>
                            <p:childTnLst>
                              <p:par>
                                <p:cTn id="126" presetID="4" presetClass="entr" presetSubtype="16" fill="hold" grpId="0" nodeType="afterEffect">
                                  <p:stCondLst>
                                    <p:cond delay="0"/>
                                  </p:stCondLst>
                                  <p:childTnLst>
                                    <p:set>
                                      <p:cBhvr>
                                        <p:cTn id="127" dur="1" fill="hold">
                                          <p:stCondLst>
                                            <p:cond delay="0"/>
                                          </p:stCondLst>
                                        </p:cTn>
                                        <p:tgtEl>
                                          <p:spTgt spid="6190"/>
                                        </p:tgtEl>
                                        <p:attrNameLst>
                                          <p:attrName>style.visibility</p:attrName>
                                        </p:attrNameLst>
                                      </p:cBhvr>
                                      <p:to>
                                        <p:strVal val="visible"/>
                                      </p:to>
                                    </p:set>
                                    <p:animEffect transition="in" filter="box(in)">
                                      <p:cBhvr>
                                        <p:cTn id="128" dur="500"/>
                                        <p:tgtEl>
                                          <p:spTgt spid="6190"/>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6189"/>
                                        </p:tgtEl>
                                        <p:attrNameLst>
                                          <p:attrName>style.visibility</p:attrName>
                                        </p:attrNameLst>
                                      </p:cBhvr>
                                      <p:to>
                                        <p:strVal val="visible"/>
                                      </p:to>
                                    </p:set>
                                    <p:animEffect transition="in" filter="blinds(horizontal)">
                                      <p:cBhvr>
                                        <p:cTn id="133" dur="500"/>
                                        <p:tgtEl>
                                          <p:spTgt spid="6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3" grpId="0" animBg="1"/>
      <p:bldP spid="6191" grpId="0" animBg="1"/>
      <p:bldP spid="6148" grpId="0" animBg="1"/>
      <p:bldP spid="6150" grpId="0"/>
      <p:bldP spid="6153" grpId="0" animBg="1"/>
      <p:bldP spid="6158" grpId="0"/>
      <p:bldP spid="6159" grpId="0"/>
      <p:bldP spid="6160" grpId="0" animBg="1"/>
      <p:bldP spid="6161" grpId="0" animBg="1"/>
      <p:bldP spid="6165" grpId="0"/>
      <p:bldP spid="6166" grpId="0"/>
      <p:bldP spid="6167" grpId="0"/>
      <p:bldP spid="6168" grpId="0"/>
      <p:bldP spid="6173" grpId="0" animBg="1"/>
      <p:bldP spid="6174" grpId="0"/>
      <p:bldP spid="6175" grpId="0" animBg="1"/>
      <p:bldP spid="6180" grpId="0"/>
      <p:bldP spid="6183" grpId="0" animBg="1"/>
      <p:bldP spid="6184" grpId="0" animBg="1"/>
      <p:bldP spid="6185" grpId="0"/>
      <p:bldP spid="6186" grpId="0" animBg="1"/>
      <p:bldP spid="6188" grpId="0" animBg="1"/>
      <p:bldP spid="6189" grpId="0" animBg="1"/>
      <p:bldP spid="6190" grpId="0" animBg="1"/>
      <p:bldP spid="619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86232" y="102096"/>
            <a:ext cx="8229600" cy="950640"/>
          </a:xfrm>
        </p:spPr>
        <p:style>
          <a:lnRef idx="3">
            <a:schemeClr val="lt1"/>
          </a:lnRef>
          <a:fillRef idx="1">
            <a:schemeClr val="accent2"/>
          </a:fillRef>
          <a:effectRef idx="1">
            <a:schemeClr val="accent2"/>
          </a:effectRef>
          <a:fontRef idx="minor">
            <a:schemeClr val="lt1"/>
          </a:fontRef>
        </p:style>
        <p:txBody>
          <a:bodyPr/>
          <a:lstStyle/>
          <a:p>
            <a:r>
              <a:rPr lang="ja-JP" altLang="en-US" sz="2400" dirty="0" smtClean="0"/>
              <a:t>渦度が剛体回転の角速度</a:t>
            </a:r>
            <a:r>
              <a:rPr lang="en-US" altLang="ja-JP" sz="2400" dirty="0"/>
              <a:t>Ω</a:t>
            </a:r>
            <a:r>
              <a:rPr lang="ja-JP" altLang="en-US" sz="2400" dirty="0" smtClean="0"/>
              <a:t>の二倍（</a:t>
            </a:r>
            <a:r>
              <a:rPr lang="en-US" altLang="ja-JP" sz="2400" dirty="0" smtClean="0"/>
              <a:t>2Ω</a:t>
            </a:r>
            <a:r>
              <a:rPr lang="ja-JP" altLang="en-US" sz="2400" dirty="0" smtClean="0"/>
              <a:t>）</a:t>
            </a:r>
            <a:r>
              <a:rPr lang="en-US" altLang="ja-JP" sz="2400" dirty="0" smtClean="0"/>
              <a:t/>
            </a:r>
            <a:br>
              <a:rPr lang="en-US" altLang="ja-JP" sz="2400" dirty="0" smtClean="0"/>
            </a:br>
            <a:r>
              <a:rPr lang="ja-JP" altLang="en-US" sz="2400" dirty="0" smtClean="0"/>
              <a:t>であることを確かめる</a:t>
            </a:r>
            <a:endParaRPr kumimoji="1" lang="ja-JP" altLang="en-US" sz="2400" dirty="0"/>
          </a:p>
        </p:txBody>
      </p:sp>
      <p:sp>
        <p:nvSpPr>
          <p:cNvPr id="3" name="コンテンツ プレースホルダー 2"/>
          <p:cNvSpPr>
            <a:spLocks noGrp="1"/>
          </p:cNvSpPr>
          <p:nvPr>
            <p:ph idx="1"/>
          </p:nvPr>
        </p:nvSpPr>
        <p:spPr>
          <a:xfrm>
            <a:off x="442969" y="1705203"/>
            <a:ext cx="8229600" cy="4525963"/>
          </a:xfrm>
        </p:spPr>
        <p:txBody>
          <a:bodyPr/>
          <a:lstStyle/>
          <a:p>
            <a:r>
              <a:rPr lang="ja-JP" altLang="en-US" sz="2000" dirty="0" smtClean="0"/>
              <a:t>図から</a:t>
            </a:r>
            <a:r>
              <a:rPr lang="ja-JP" altLang="en-US" sz="2800" b="1" dirty="0" smtClean="0"/>
              <a:t>　</a:t>
            </a:r>
            <a:r>
              <a:rPr lang="en-US" altLang="ja-JP" sz="2800" b="1" dirty="0" smtClean="0"/>
              <a:t>Ω</a:t>
            </a:r>
            <a:r>
              <a:rPr lang="en-US" altLang="ja-JP" sz="2800" dirty="0" smtClean="0"/>
              <a:t>=</a:t>
            </a:r>
            <a:r>
              <a:rPr lang="en-US" altLang="ja-JP" sz="2800" dirty="0" err="1" smtClean="0"/>
              <a:t>Ω</a:t>
            </a:r>
            <a:r>
              <a:rPr lang="en-US" altLang="ja-JP" sz="2800" b="1" dirty="0" err="1" smtClean="0"/>
              <a:t>k</a:t>
            </a:r>
            <a:r>
              <a:rPr lang="en-US" altLang="ja-JP" sz="2800" b="1" dirty="0" smtClean="0"/>
              <a:t> </a:t>
            </a:r>
            <a:r>
              <a:rPr lang="en-US" altLang="ja-JP" sz="2000" b="1" dirty="0" smtClean="0"/>
              <a:t>(</a:t>
            </a:r>
            <a:r>
              <a:rPr lang="ja-JP" altLang="en-US" sz="2000" dirty="0" smtClean="0"/>
              <a:t>上向きの単位ベクトルを</a:t>
            </a:r>
            <a:r>
              <a:rPr lang="ja-JP" altLang="en-US" sz="2000" b="1" dirty="0" err="1" smtClean="0"/>
              <a:t>ｋ</a:t>
            </a:r>
            <a:r>
              <a:rPr lang="ja-JP" altLang="en-US" sz="2000" dirty="0" smtClean="0"/>
              <a:t>とする</a:t>
            </a:r>
            <a:r>
              <a:rPr lang="en-US" altLang="ja-JP" sz="2000" b="1" dirty="0" smtClean="0"/>
              <a:t>)</a:t>
            </a:r>
          </a:p>
          <a:p>
            <a:r>
              <a:rPr kumimoji="1" lang="ja-JP" altLang="en-US" sz="2000" dirty="0" smtClean="0"/>
              <a:t>位置ベクトルは　</a:t>
            </a:r>
            <a:r>
              <a:rPr kumimoji="1" lang="en-US" altLang="ja-JP" sz="2800" b="1" dirty="0" smtClean="0"/>
              <a:t>r</a:t>
            </a:r>
            <a:r>
              <a:rPr kumimoji="1" lang="en-US" altLang="ja-JP" sz="2800" dirty="0" smtClean="0"/>
              <a:t>=</a:t>
            </a:r>
            <a:r>
              <a:rPr kumimoji="1" lang="en-US" altLang="ja-JP" sz="2800" dirty="0" err="1" smtClean="0"/>
              <a:t>x</a:t>
            </a:r>
            <a:r>
              <a:rPr kumimoji="1" lang="en-US" altLang="ja-JP" sz="2800" b="1" dirty="0" err="1" smtClean="0"/>
              <a:t>i</a:t>
            </a:r>
            <a:r>
              <a:rPr kumimoji="1" lang="en-US" altLang="ja-JP" sz="2800" dirty="0" err="1" smtClean="0"/>
              <a:t>+y</a:t>
            </a:r>
            <a:r>
              <a:rPr kumimoji="1" lang="en-US" altLang="ja-JP" sz="2800" b="1" dirty="0" err="1" smtClean="0"/>
              <a:t>j</a:t>
            </a:r>
            <a:r>
              <a:rPr kumimoji="1" lang="en-US" altLang="ja-JP" sz="2800" dirty="0" err="1" smtClean="0"/>
              <a:t>+z</a:t>
            </a:r>
            <a:r>
              <a:rPr kumimoji="1" lang="en-US" altLang="ja-JP" sz="2800" b="1" dirty="0" err="1" smtClean="0"/>
              <a:t>k</a:t>
            </a:r>
            <a:r>
              <a:rPr kumimoji="1" lang="ja-JP" altLang="en-US" sz="2800" b="1" dirty="0" smtClean="0"/>
              <a:t>　</a:t>
            </a:r>
            <a:r>
              <a:rPr kumimoji="1" lang="ja-JP" altLang="en-US" sz="2000" dirty="0" smtClean="0"/>
              <a:t>である</a:t>
            </a:r>
            <a:endParaRPr kumimoji="1" lang="en-US" altLang="ja-JP" sz="2800" dirty="0" smtClean="0"/>
          </a:p>
          <a:p>
            <a:r>
              <a:rPr lang="ja-JP" altLang="en-US" sz="2000" dirty="0" smtClean="0"/>
              <a:t>図から、</a:t>
            </a:r>
            <a:r>
              <a:rPr lang="en-US" altLang="ja-JP" sz="2800" b="1" dirty="0" smtClean="0"/>
              <a:t>v</a:t>
            </a:r>
            <a:r>
              <a:rPr lang="en-US" altLang="ja-JP" sz="2800" dirty="0" smtClean="0"/>
              <a:t>=</a:t>
            </a:r>
            <a:r>
              <a:rPr lang="en-US" altLang="ja-JP" sz="2800" b="1" dirty="0" err="1" smtClean="0"/>
              <a:t>Ω</a:t>
            </a:r>
            <a:r>
              <a:rPr lang="en-US" altLang="ja-JP" sz="2800" dirty="0" err="1" smtClean="0"/>
              <a:t>×</a:t>
            </a:r>
            <a:r>
              <a:rPr lang="en-US" altLang="ja-JP" sz="2800" b="1" dirty="0" err="1" smtClean="0"/>
              <a:t>r</a:t>
            </a:r>
            <a:r>
              <a:rPr lang="ja-JP" altLang="en-US" sz="2800" dirty="0" smtClean="0"/>
              <a:t>　</a:t>
            </a:r>
            <a:r>
              <a:rPr lang="ja-JP" altLang="en-US" sz="2000" dirty="0" smtClean="0"/>
              <a:t>である。</a:t>
            </a:r>
            <a:endParaRPr lang="en-US" altLang="ja-JP" sz="2000" dirty="0" smtClean="0"/>
          </a:p>
          <a:p>
            <a:r>
              <a:rPr lang="ja-JP" altLang="en-US" sz="2000" dirty="0"/>
              <a:t>上記</a:t>
            </a:r>
            <a:r>
              <a:rPr lang="ja-JP" altLang="en-US" sz="2000" dirty="0" smtClean="0"/>
              <a:t>に</a:t>
            </a:r>
            <a:r>
              <a:rPr lang="en-US" altLang="ja-JP" sz="2000" b="1" dirty="0" smtClean="0"/>
              <a:t>Ω</a:t>
            </a:r>
            <a:r>
              <a:rPr lang="en-US" altLang="ja-JP" sz="2000" dirty="0"/>
              <a:t>=</a:t>
            </a:r>
            <a:r>
              <a:rPr lang="en-US" altLang="ja-JP" sz="2000" dirty="0" err="1"/>
              <a:t>Ω</a:t>
            </a:r>
            <a:r>
              <a:rPr lang="en-US" altLang="ja-JP" sz="2000" b="1" dirty="0" err="1"/>
              <a:t>k</a:t>
            </a:r>
            <a:r>
              <a:rPr lang="ja-JP" altLang="en-US" sz="2000" dirty="0" smtClean="0"/>
              <a:t>と</a:t>
            </a:r>
            <a:r>
              <a:rPr lang="en-US" altLang="ja-JP" sz="2000" b="1" dirty="0" smtClean="0"/>
              <a:t>r</a:t>
            </a:r>
            <a:r>
              <a:rPr lang="en-US" altLang="ja-JP" sz="2000" dirty="0"/>
              <a:t>=</a:t>
            </a:r>
            <a:r>
              <a:rPr lang="en-US" altLang="ja-JP" sz="2000" dirty="0" err="1"/>
              <a:t>x</a:t>
            </a:r>
            <a:r>
              <a:rPr lang="en-US" altLang="ja-JP" sz="2000" b="1" dirty="0" err="1"/>
              <a:t>i</a:t>
            </a:r>
            <a:r>
              <a:rPr lang="en-US" altLang="ja-JP" sz="2000" dirty="0" err="1"/>
              <a:t>+y</a:t>
            </a:r>
            <a:r>
              <a:rPr lang="en-US" altLang="ja-JP" sz="2000" b="1" dirty="0" err="1"/>
              <a:t>j</a:t>
            </a:r>
            <a:r>
              <a:rPr lang="en-US" altLang="ja-JP" sz="2000" dirty="0" err="1"/>
              <a:t>+z</a:t>
            </a:r>
            <a:r>
              <a:rPr lang="en-US" altLang="ja-JP" sz="2000" b="1" dirty="0" err="1"/>
              <a:t>k</a:t>
            </a:r>
            <a:r>
              <a:rPr lang="ja-JP" altLang="en-US" sz="2000" dirty="0" smtClean="0"/>
              <a:t>を代入すると、</a:t>
            </a:r>
            <a:endParaRPr lang="en-US" altLang="ja-JP" sz="2000" dirty="0" smtClean="0"/>
          </a:p>
          <a:p>
            <a:r>
              <a:rPr lang="en-US" altLang="ja-JP" sz="2800" b="1" dirty="0" smtClean="0"/>
              <a:t>v</a:t>
            </a:r>
            <a:r>
              <a:rPr lang="en-US" altLang="ja-JP" sz="2800" dirty="0" smtClean="0"/>
              <a:t>= </a:t>
            </a:r>
            <a:r>
              <a:rPr lang="en-US" altLang="ja-JP" sz="2800" dirty="0" err="1"/>
              <a:t>Ω</a:t>
            </a:r>
            <a:r>
              <a:rPr lang="en-US" altLang="ja-JP" sz="2800" b="1" dirty="0" err="1" smtClean="0"/>
              <a:t>k</a:t>
            </a:r>
            <a:r>
              <a:rPr lang="en-US" altLang="ja-JP" sz="2800" dirty="0" smtClean="0"/>
              <a:t>×(</a:t>
            </a:r>
            <a:r>
              <a:rPr lang="en-US" altLang="ja-JP" sz="2800" dirty="0" err="1" smtClean="0"/>
              <a:t>x</a:t>
            </a:r>
            <a:r>
              <a:rPr lang="en-US" altLang="ja-JP" sz="2800" b="1" dirty="0" err="1" smtClean="0"/>
              <a:t>i</a:t>
            </a:r>
            <a:r>
              <a:rPr lang="en-US" altLang="ja-JP" sz="2800" dirty="0" err="1" smtClean="0"/>
              <a:t>+y</a:t>
            </a:r>
            <a:r>
              <a:rPr lang="en-US" altLang="ja-JP" sz="2800" b="1" dirty="0" err="1" smtClean="0"/>
              <a:t>j</a:t>
            </a:r>
            <a:r>
              <a:rPr lang="en-US" altLang="ja-JP" sz="2800" dirty="0" err="1" smtClean="0"/>
              <a:t>+z</a:t>
            </a:r>
            <a:r>
              <a:rPr lang="en-US" altLang="ja-JP" sz="2800" b="1" dirty="0" err="1" smtClean="0"/>
              <a:t>k</a:t>
            </a:r>
            <a:r>
              <a:rPr lang="en-US" altLang="ja-JP" sz="2800" dirty="0" smtClean="0"/>
              <a:t>)</a:t>
            </a:r>
          </a:p>
          <a:p>
            <a:pPr marL="0" indent="0">
              <a:buNone/>
            </a:pPr>
            <a:r>
              <a:rPr lang="ja-JP" altLang="en-US" sz="2800" dirty="0" smtClean="0"/>
              <a:t>　　 </a:t>
            </a:r>
            <a:r>
              <a:rPr lang="en-US" altLang="ja-JP" sz="2800" dirty="0" smtClean="0"/>
              <a:t>=-</a:t>
            </a:r>
            <a:r>
              <a:rPr lang="en-US" altLang="ja-JP" sz="2800" dirty="0" err="1" smtClean="0"/>
              <a:t>Ωy</a:t>
            </a:r>
            <a:r>
              <a:rPr lang="en-US" altLang="ja-JP" sz="2800" b="1" dirty="0" err="1" smtClean="0"/>
              <a:t>i</a:t>
            </a:r>
            <a:r>
              <a:rPr lang="en-US" altLang="ja-JP" sz="2800" dirty="0" err="1" smtClean="0"/>
              <a:t>+Ωx</a:t>
            </a:r>
            <a:r>
              <a:rPr lang="en-US" altLang="ja-JP" sz="2800" b="1" dirty="0" err="1" smtClean="0"/>
              <a:t>j</a:t>
            </a:r>
            <a:r>
              <a:rPr lang="ja-JP" altLang="en-US" sz="2800" b="1" dirty="0" smtClean="0"/>
              <a:t>　</a:t>
            </a:r>
            <a:r>
              <a:rPr lang="ja-JP" altLang="en-US" sz="2000" dirty="0" smtClean="0"/>
              <a:t>となる（</a:t>
            </a:r>
            <a:r>
              <a:rPr lang="en-US" altLang="ja-JP" sz="2000" b="1" dirty="0" err="1" smtClean="0"/>
              <a:t>k</a:t>
            </a:r>
            <a:r>
              <a:rPr lang="en-US" altLang="ja-JP" sz="2000" dirty="0" err="1" smtClean="0"/>
              <a:t>×</a:t>
            </a:r>
            <a:r>
              <a:rPr lang="en-US" altLang="ja-JP" sz="2000" b="1" dirty="0" err="1" smtClean="0"/>
              <a:t>i</a:t>
            </a:r>
            <a:r>
              <a:rPr lang="en-US" altLang="ja-JP" sz="2000" b="1" dirty="0" smtClean="0"/>
              <a:t>=j,</a:t>
            </a:r>
            <a:r>
              <a:rPr lang="en-US" altLang="ja-JP" sz="2000" b="1" dirty="0"/>
              <a:t> </a:t>
            </a:r>
            <a:r>
              <a:rPr lang="en-US" altLang="ja-JP" sz="2000" b="1" dirty="0" err="1" smtClean="0"/>
              <a:t>k</a:t>
            </a:r>
            <a:r>
              <a:rPr lang="en-US" altLang="ja-JP" sz="2000" dirty="0" err="1" smtClean="0"/>
              <a:t>×</a:t>
            </a:r>
            <a:r>
              <a:rPr lang="en-US" altLang="ja-JP" sz="2000" b="1" dirty="0" err="1" smtClean="0"/>
              <a:t>j</a:t>
            </a:r>
            <a:r>
              <a:rPr lang="en-US" altLang="ja-JP" sz="2000" b="1" dirty="0" smtClean="0"/>
              <a:t>=-</a:t>
            </a:r>
            <a:r>
              <a:rPr lang="en-US" altLang="ja-JP" sz="2000" b="1" dirty="0" err="1" smtClean="0"/>
              <a:t>i</a:t>
            </a:r>
            <a:r>
              <a:rPr lang="en-US" altLang="ja-JP" sz="2000" b="1" dirty="0" smtClean="0"/>
              <a:t> ,</a:t>
            </a:r>
            <a:r>
              <a:rPr lang="en-US" altLang="ja-JP" sz="1800" b="1" dirty="0" err="1" smtClean="0"/>
              <a:t>k</a:t>
            </a:r>
            <a:r>
              <a:rPr lang="en-US" altLang="ja-JP" sz="1800" dirty="0" err="1" smtClean="0"/>
              <a:t>×</a:t>
            </a:r>
            <a:r>
              <a:rPr lang="en-US" altLang="ja-JP" sz="1800" b="1" dirty="0" err="1" smtClean="0"/>
              <a:t>k</a:t>
            </a:r>
            <a:r>
              <a:rPr lang="en-US" altLang="ja-JP" sz="1800" b="1" dirty="0" smtClean="0"/>
              <a:t>=0</a:t>
            </a:r>
            <a:r>
              <a:rPr lang="ja-JP" altLang="en-US" sz="1800" b="1" dirty="0" smtClean="0"/>
              <a:t>であることを用いた</a:t>
            </a:r>
            <a:r>
              <a:rPr lang="ja-JP" altLang="en-US" sz="2000" dirty="0" smtClean="0"/>
              <a:t>）。</a:t>
            </a:r>
            <a:endParaRPr lang="en-US" altLang="ja-JP" sz="2000" dirty="0" smtClean="0"/>
          </a:p>
          <a:p>
            <a:pPr marL="0" indent="0">
              <a:buNone/>
            </a:pPr>
            <a:r>
              <a:rPr lang="ja-JP" altLang="en-US" sz="1600" b="1" dirty="0" smtClean="0"/>
              <a:t>　　　では、</a:t>
            </a:r>
            <a:r>
              <a:rPr lang="ja-JP" altLang="en-US" sz="1600" b="1" dirty="0"/>
              <a:t> ▽</a:t>
            </a:r>
            <a:r>
              <a:rPr lang="en-US" altLang="ja-JP" sz="1600" dirty="0"/>
              <a:t>×</a:t>
            </a:r>
            <a:r>
              <a:rPr lang="en-US" altLang="ja-JP" sz="1600" b="1" dirty="0" smtClean="0"/>
              <a:t>v</a:t>
            </a:r>
            <a:r>
              <a:rPr lang="ja-JP" altLang="en-US" sz="1600" b="1" dirty="0" smtClean="0"/>
              <a:t>　を計算してみよう。</a:t>
            </a:r>
            <a:r>
              <a:rPr lang="en-US" altLang="ja-JP" sz="2000" b="1" dirty="0" err="1" smtClean="0"/>
              <a:t>i</a:t>
            </a:r>
            <a:r>
              <a:rPr lang="en-US" altLang="ja-JP" sz="2000" dirty="0" err="1" smtClean="0"/>
              <a:t>×</a:t>
            </a:r>
            <a:r>
              <a:rPr lang="en-US" altLang="ja-JP" sz="2000" b="1" dirty="0" err="1" smtClean="0"/>
              <a:t>i</a:t>
            </a:r>
            <a:r>
              <a:rPr lang="en-US" altLang="ja-JP" sz="2000" b="1" dirty="0" smtClean="0"/>
              <a:t>=0</a:t>
            </a:r>
            <a:r>
              <a:rPr lang="en-US" altLang="ja-JP" sz="2000" b="1" dirty="0"/>
              <a:t>, </a:t>
            </a:r>
            <a:r>
              <a:rPr lang="en-US" altLang="ja-JP" sz="2000" b="1" dirty="0" err="1"/>
              <a:t>i</a:t>
            </a:r>
            <a:r>
              <a:rPr lang="en-US" altLang="ja-JP" sz="2000" dirty="0" err="1"/>
              <a:t>×</a:t>
            </a:r>
            <a:r>
              <a:rPr lang="en-US" altLang="ja-JP" sz="2000" b="1" dirty="0" err="1"/>
              <a:t>j</a:t>
            </a:r>
            <a:r>
              <a:rPr lang="en-US" altLang="ja-JP" sz="2000" b="1" dirty="0"/>
              <a:t>=k</a:t>
            </a:r>
            <a:r>
              <a:rPr lang="ja-JP" altLang="en-US" sz="1800" b="1" dirty="0"/>
              <a:t>などを用いると、</a:t>
            </a:r>
            <a:endParaRPr lang="en-US" altLang="ja-JP" sz="1800" b="1" dirty="0"/>
          </a:p>
          <a:p>
            <a:pPr marL="0" indent="0">
              <a:buNone/>
            </a:pPr>
            <a:endParaRPr lang="en-US" altLang="ja-JP" sz="2000" b="1" dirty="0" smtClean="0"/>
          </a:p>
          <a:p>
            <a:pPr marL="0" indent="0">
              <a:buNone/>
            </a:pPr>
            <a:endParaRPr lang="en-US" altLang="ja-JP" sz="2000" b="1" dirty="0"/>
          </a:p>
          <a:p>
            <a:pPr marL="0" indent="0">
              <a:buNone/>
            </a:pPr>
            <a:r>
              <a:rPr lang="ja-JP" altLang="en-US" sz="2000" b="1" dirty="0" smtClean="0"/>
              <a:t>従って、</a:t>
            </a:r>
            <a:r>
              <a:rPr lang="ja-JP" altLang="en-US" sz="2800" b="1" dirty="0" smtClean="0"/>
              <a:t>▽</a:t>
            </a:r>
            <a:r>
              <a:rPr lang="en-US" altLang="ja-JP" sz="2800" dirty="0" smtClean="0"/>
              <a:t>×</a:t>
            </a:r>
            <a:r>
              <a:rPr lang="en-US" altLang="ja-JP" sz="2800" b="1" dirty="0" smtClean="0"/>
              <a:t>v</a:t>
            </a:r>
            <a:r>
              <a:rPr lang="en-US" altLang="ja-JP" sz="2800" dirty="0" smtClean="0"/>
              <a:t>=2Ω</a:t>
            </a:r>
            <a:r>
              <a:rPr lang="en-US" altLang="ja-JP" sz="2800" b="1" dirty="0" smtClean="0"/>
              <a:t>k</a:t>
            </a:r>
            <a:r>
              <a:rPr lang="ja-JP" altLang="en-US" sz="2800" b="1" dirty="0" smtClean="0"/>
              <a:t>　</a:t>
            </a:r>
            <a:r>
              <a:rPr lang="ja-JP" altLang="en-US" sz="2000" b="1" dirty="0" smtClean="0"/>
              <a:t>となり、渦度は</a:t>
            </a:r>
            <a:r>
              <a:rPr lang="en-US" altLang="ja-JP" sz="2000" b="1" dirty="0" smtClean="0"/>
              <a:t>Ω</a:t>
            </a:r>
            <a:r>
              <a:rPr lang="ja-JP" altLang="en-US" sz="2000" b="1" dirty="0" smtClean="0"/>
              <a:t>の二倍となることがわかる。</a:t>
            </a:r>
            <a:endParaRPr lang="en-US" altLang="ja-JP" sz="2800" b="1" dirty="0"/>
          </a:p>
          <a:p>
            <a:endParaRPr lang="en-US" altLang="ja-JP" dirty="0"/>
          </a:p>
          <a:p>
            <a:endParaRPr kumimoji="1" lang="ja-JP" altLang="en-US" dirty="0"/>
          </a:p>
        </p:txBody>
      </p:sp>
      <p:sp>
        <p:nvSpPr>
          <p:cNvPr id="5" name="フローチャート : 磁気ディスク 4"/>
          <p:cNvSpPr/>
          <p:nvPr/>
        </p:nvSpPr>
        <p:spPr>
          <a:xfrm>
            <a:off x="6786246" y="1988840"/>
            <a:ext cx="1944216" cy="1008112"/>
          </a:xfrm>
          <a:prstGeom prst="flowChartMagneticDisk">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 name="直線矢印コネクタ 7"/>
          <p:cNvCxnSpPr/>
          <p:nvPr/>
        </p:nvCxnSpPr>
        <p:spPr>
          <a:xfrm flipV="1">
            <a:off x="7704348" y="1154556"/>
            <a:ext cx="0" cy="9841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7758354" y="2276872"/>
            <a:ext cx="680827"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7758354" y="2126602"/>
            <a:ext cx="680827" cy="138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6786246" y="2852936"/>
            <a:ext cx="19442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93" name="直線矢印コネクタ 8192"/>
          <p:cNvCxnSpPr/>
          <p:nvPr/>
        </p:nvCxnSpPr>
        <p:spPr>
          <a:xfrm flipV="1">
            <a:off x="8439181" y="2126602"/>
            <a:ext cx="453299" cy="1502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7681963" y="1052736"/>
            <a:ext cx="380232" cy="384721"/>
          </a:xfrm>
          <a:prstGeom prst="rect">
            <a:avLst/>
          </a:prstGeom>
          <a:noFill/>
        </p:spPr>
        <p:txBody>
          <a:bodyPr wrap="none" rtlCol="0">
            <a:spAutoFit/>
          </a:bodyPr>
          <a:lstStyle/>
          <a:p>
            <a:r>
              <a:rPr lang="en-US" altLang="ja-JP" b="1" dirty="0"/>
              <a:t>Ω</a:t>
            </a:r>
            <a:endParaRPr kumimoji="1" lang="ja-JP" altLang="en-US" dirty="0"/>
          </a:p>
        </p:txBody>
      </p:sp>
      <p:sp>
        <p:nvSpPr>
          <p:cNvPr id="7" name="テキスト ボックス 6"/>
          <p:cNvSpPr txBox="1"/>
          <p:nvPr/>
        </p:nvSpPr>
        <p:spPr>
          <a:xfrm>
            <a:off x="8136396" y="2372543"/>
            <a:ext cx="72008" cy="384721"/>
          </a:xfrm>
          <a:prstGeom prst="rect">
            <a:avLst/>
          </a:prstGeom>
          <a:noFill/>
        </p:spPr>
        <p:txBody>
          <a:bodyPr wrap="square" rtlCol="0">
            <a:spAutoFit/>
          </a:bodyPr>
          <a:lstStyle/>
          <a:p>
            <a:r>
              <a:rPr lang="en-US" altLang="ja-JP" b="1" dirty="0"/>
              <a:t>r</a:t>
            </a:r>
            <a:endParaRPr kumimoji="1" lang="ja-JP" altLang="en-US" dirty="0"/>
          </a:p>
        </p:txBody>
      </p:sp>
      <p:sp>
        <p:nvSpPr>
          <p:cNvPr id="9" name="テキスト ボックス 8"/>
          <p:cNvSpPr txBox="1"/>
          <p:nvPr/>
        </p:nvSpPr>
        <p:spPr>
          <a:xfrm>
            <a:off x="8823078" y="1875960"/>
            <a:ext cx="320922" cy="384721"/>
          </a:xfrm>
          <a:prstGeom prst="rect">
            <a:avLst/>
          </a:prstGeom>
          <a:noFill/>
        </p:spPr>
        <p:txBody>
          <a:bodyPr wrap="none" rtlCol="0">
            <a:spAutoFit/>
          </a:bodyPr>
          <a:lstStyle/>
          <a:p>
            <a:r>
              <a:rPr lang="en-US" altLang="ja-JP" b="1" dirty="0"/>
              <a:t>v</a:t>
            </a:r>
            <a:endParaRPr kumimoji="1" lang="ja-JP" altLang="en-US" dirty="0"/>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1474985645"/>
              </p:ext>
            </p:extLst>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8214" name="数式" r:id="rId3" imgW="914400" imgH="215640" progId="Equation.3">
                  <p:embed/>
                </p:oleObj>
              </mc:Choice>
              <mc:Fallback>
                <p:oleObj name="数式" r:id="rId3" imgW="914400" imgH="215640" progId="Equation.3">
                  <p:embed/>
                  <p:pic>
                    <p:nvPicPr>
                      <p:cNvPr id="0" name=""/>
                      <p:cNvPicPr/>
                      <p:nvPr/>
                    </p:nvPicPr>
                    <p:blipFill>
                      <a:blip r:embed="rId4"/>
                      <a:stretch>
                        <a:fillRect/>
                      </a:stretch>
                    </p:blipFill>
                    <p:spPr>
                      <a:xfrm>
                        <a:off x="4114800" y="3321050"/>
                        <a:ext cx="914400" cy="215900"/>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509754374"/>
              </p:ext>
            </p:extLst>
          </p:nvPr>
        </p:nvGraphicFramePr>
        <p:xfrm>
          <a:off x="247353" y="5013176"/>
          <a:ext cx="8736186" cy="720080"/>
        </p:xfrm>
        <a:graphic>
          <a:graphicData uri="http://schemas.openxmlformats.org/presentationml/2006/ole">
            <mc:AlternateContent xmlns:mc="http://schemas.openxmlformats.org/markup-compatibility/2006">
              <mc:Choice xmlns:v="urn:schemas-microsoft-com:vml" Requires="v">
                <p:oleObj spid="_x0000_s8215" name="数式" r:id="rId5" imgW="5549760" imgH="457200" progId="Equation.3">
                  <p:embed/>
                </p:oleObj>
              </mc:Choice>
              <mc:Fallback>
                <p:oleObj name="数式" r:id="rId5" imgW="5549760" imgH="457200" progId="Equation.3">
                  <p:embed/>
                  <p:pic>
                    <p:nvPicPr>
                      <p:cNvPr id="0" name=""/>
                      <p:cNvPicPr/>
                      <p:nvPr/>
                    </p:nvPicPr>
                    <p:blipFill>
                      <a:blip r:embed="rId6"/>
                      <a:stretch>
                        <a:fillRect/>
                      </a:stretch>
                    </p:blipFill>
                    <p:spPr>
                      <a:xfrm>
                        <a:off x="247353" y="5013176"/>
                        <a:ext cx="8736186" cy="720080"/>
                      </a:xfrm>
                      <a:prstGeom prst="rect">
                        <a:avLst/>
                      </a:prstGeom>
                    </p:spPr>
                  </p:pic>
                </p:oleObj>
              </mc:Fallback>
            </mc:AlternateContent>
          </a:graphicData>
        </a:graphic>
      </p:graphicFrame>
    </p:spTree>
    <p:extLst>
      <p:ext uri="{BB962C8B-B14F-4D97-AF65-F5344CB8AC3E}">
        <p14:creationId xmlns:p14="http://schemas.microsoft.com/office/powerpoint/2010/main" val="2461213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90000"/>
          </a:schemeClr>
        </a:solidFill>
        <a:effectLst/>
      </p:bgPr>
    </p:bg>
    <p:spTree>
      <p:nvGrpSpPr>
        <p:cNvPr id="1" name=""/>
        <p:cNvGrpSpPr/>
        <p:nvPr/>
      </p:nvGrpSpPr>
      <p:grpSpPr>
        <a:xfrm>
          <a:off x="0" y="0"/>
          <a:ext cx="0" cy="0"/>
          <a:chOff x="0" y="0"/>
          <a:chExt cx="0" cy="0"/>
        </a:xfrm>
      </p:grpSpPr>
      <p:graphicFrame>
        <p:nvGraphicFramePr>
          <p:cNvPr id="5123" name="Object 3"/>
          <p:cNvGraphicFramePr>
            <a:graphicFrameLocks noChangeAspect="1"/>
          </p:cNvGraphicFramePr>
          <p:nvPr/>
        </p:nvGraphicFramePr>
        <p:xfrm>
          <a:off x="360363" y="128588"/>
          <a:ext cx="3236912" cy="779462"/>
        </p:xfrm>
        <a:graphic>
          <a:graphicData uri="http://schemas.openxmlformats.org/presentationml/2006/ole">
            <mc:AlternateContent xmlns:mc="http://schemas.openxmlformats.org/markup-compatibility/2006">
              <mc:Choice xmlns:v="urn:schemas-microsoft-com:vml" Requires="v">
                <p:oleObj spid="_x0000_s5552" name="数式" r:id="rId3" imgW="1688760" imgH="406080" progId="Equation.3">
                  <p:embed/>
                </p:oleObj>
              </mc:Choice>
              <mc:Fallback>
                <p:oleObj name="数式" r:id="rId3" imgW="1688760" imgH="4060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63" y="128588"/>
                        <a:ext cx="3236912" cy="779462"/>
                      </a:xfrm>
                      <a:prstGeom prst="rect">
                        <a:avLst/>
                      </a:prstGeom>
                      <a:solidFill>
                        <a:srgbClr val="3366FF">
                          <a:alpha val="49001"/>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 name="Text Box 4"/>
          <p:cNvSpPr txBox="1">
            <a:spLocks noChangeArrowheads="1"/>
          </p:cNvSpPr>
          <p:nvPr/>
        </p:nvSpPr>
        <p:spPr bwMode="auto">
          <a:xfrm>
            <a:off x="3708400" y="295275"/>
            <a:ext cx="2090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について考える！</a:t>
            </a:r>
          </a:p>
        </p:txBody>
      </p:sp>
      <p:sp>
        <p:nvSpPr>
          <p:cNvPr id="5125" name="Text Box 5"/>
          <p:cNvSpPr txBox="1">
            <a:spLocks noChangeArrowheads="1"/>
          </p:cNvSpPr>
          <p:nvPr/>
        </p:nvSpPr>
        <p:spPr bwMode="auto">
          <a:xfrm>
            <a:off x="-4763" y="1069975"/>
            <a:ext cx="4864101"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ここでは非常に小さい円</a:t>
            </a:r>
            <a:r>
              <a:rPr lang="en-US" altLang="ja-JP" sz="2000" dirty="0"/>
              <a:t>(</a:t>
            </a:r>
            <a:r>
              <a:rPr lang="ja-JP" altLang="en-US" sz="2000" dirty="0"/>
              <a:t>半径　　</a:t>
            </a:r>
            <a:r>
              <a:rPr lang="en-US" altLang="ja-JP" sz="2000" dirty="0"/>
              <a:t>)</a:t>
            </a:r>
            <a:r>
              <a:rPr lang="ja-JP" altLang="en-US" sz="2000" dirty="0"/>
              <a:t>を考える．</a:t>
            </a:r>
          </a:p>
        </p:txBody>
      </p:sp>
      <p:sp>
        <p:nvSpPr>
          <p:cNvPr id="5126" name="Text Box 6"/>
          <p:cNvSpPr txBox="1">
            <a:spLocks noChangeArrowheads="1"/>
          </p:cNvSpPr>
          <p:nvPr/>
        </p:nvSpPr>
        <p:spPr bwMode="auto">
          <a:xfrm>
            <a:off x="4625975" y="1038225"/>
            <a:ext cx="4448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その円周上での　　　　　　　を考えよう！</a:t>
            </a:r>
          </a:p>
        </p:txBody>
      </p:sp>
      <p:graphicFrame>
        <p:nvGraphicFramePr>
          <p:cNvPr id="5127" name="Object 7"/>
          <p:cNvGraphicFramePr>
            <a:graphicFrameLocks noChangeAspect="1"/>
          </p:cNvGraphicFramePr>
          <p:nvPr>
            <p:extLst>
              <p:ext uri="{D42A27DB-BD31-4B8C-83A1-F6EECF244321}">
                <p14:modId xmlns:p14="http://schemas.microsoft.com/office/powerpoint/2010/main" val="2974913773"/>
              </p:ext>
            </p:extLst>
          </p:nvPr>
        </p:nvGraphicFramePr>
        <p:xfrm>
          <a:off x="7667538" y="2358465"/>
          <a:ext cx="754062" cy="390525"/>
        </p:xfrm>
        <a:graphic>
          <a:graphicData uri="http://schemas.openxmlformats.org/presentationml/2006/ole">
            <mc:AlternateContent xmlns:mc="http://schemas.openxmlformats.org/markup-compatibility/2006">
              <mc:Choice xmlns:v="urn:schemas-microsoft-com:vml" Requires="v">
                <p:oleObj spid="_x0000_s5553" name="数式" r:id="rId5" imgW="342720" imgH="177480" progId="Equation.3">
                  <p:embed/>
                </p:oleObj>
              </mc:Choice>
              <mc:Fallback>
                <p:oleObj name="数式" r:id="rId5" imgW="342720" imgH="17748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538" y="2358465"/>
                        <a:ext cx="754062" cy="390525"/>
                      </a:xfrm>
                      <a:prstGeom prst="rect">
                        <a:avLst/>
                      </a:prstGeom>
                      <a:solidFill>
                        <a:srgbClr val="9966FF">
                          <a:alpha val="4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8" name="Object 8"/>
          <p:cNvGraphicFramePr>
            <a:graphicFrameLocks noChangeAspect="1"/>
          </p:cNvGraphicFramePr>
          <p:nvPr/>
        </p:nvGraphicFramePr>
        <p:xfrm>
          <a:off x="6519863" y="981075"/>
          <a:ext cx="1004887" cy="669925"/>
        </p:xfrm>
        <a:graphic>
          <a:graphicData uri="http://schemas.openxmlformats.org/presentationml/2006/ole">
            <mc:AlternateContent xmlns:mc="http://schemas.openxmlformats.org/markup-compatibility/2006">
              <mc:Choice xmlns:v="urn:schemas-microsoft-com:vml" Requires="v">
                <p:oleObj spid="_x0000_s5554" name="数式" r:id="rId7" imgW="457200" imgH="304560" progId="Equation.3">
                  <p:embed/>
                </p:oleObj>
              </mc:Choice>
              <mc:Fallback>
                <p:oleObj name="数式" r:id="rId7" imgW="457200" imgH="30456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9863" y="981075"/>
                        <a:ext cx="1004887" cy="66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3" name="Object 23"/>
          <p:cNvGraphicFramePr>
            <a:graphicFrameLocks noChangeAspect="1"/>
          </p:cNvGraphicFramePr>
          <p:nvPr>
            <p:extLst>
              <p:ext uri="{D42A27DB-BD31-4B8C-83A1-F6EECF244321}">
                <p14:modId xmlns:p14="http://schemas.microsoft.com/office/powerpoint/2010/main" val="2733997899"/>
              </p:ext>
            </p:extLst>
          </p:nvPr>
        </p:nvGraphicFramePr>
        <p:xfrm>
          <a:off x="3190875" y="1052513"/>
          <a:ext cx="446088" cy="390525"/>
        </p:xfrm>
        <a:graphic>
          <a:graphicData uri="http://schemas.openxmlformats.org/presentationml/2006/ole">
            <mc:AlternateContent xmlns:mc="http://schemas.openxmlformats.org/markup-compatibility/2006">
              <mc:Choice xmlns:v="urn:schemas-microsoft-com:vml" Requires="v">
                <p:oleObj spid="_x0000_s5555" name="数式" r:id="rId9" imgW="203040" imgH="177480" progId="Equation.3">
                  <p:embed/>
                </p:oleObj>
              </mc:Choice>
              <mc:Fallback>
                <p:oleObj name="数式" r:id="rId9" imgW="203040" imgH="177480" progId="Equation.3">
                  <p:embed/>
                  <p:pic>
                    <p:nvPicPr>
                      <p:cNvPr id="0" name="Object 23"/>
                      <p:cNvPicPr>
                        <a:picLocks noChangeAspect="1" noChangeArrowheads="1"/>
                      </p:cNvPicPr>
                      <p:nvPr/>
                    </p:nvPicPr>
                    <p:blipFill>
                      <a:blip r:embed="rId10"/>
                      <a:srcRect/>
                      <a:stretch>
                        <a:fillRect/>
                      </a:stretch>
                    </p:blipFill>
                    <p:spPr bwMode="auto">
                      <a:xfrm>
                        <a:off x="3190875" y="1052513"/>
                        <a:ext cx="446088"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4" name="Object 24"/>
          <p:cNvGraphicFramePr>
            <a:graphicFrameLocks noChangeAspect="1"/>
          </p:cNvGraphicFramePr>
          <p:nvPr>
            <p:extLst>
              <p:ext uri="{D42A27DB-BD31-4B8C-83A1-F6EECF244321}">
                <p14:modId xmlns:p14="http://schemas.microsoft.com/office/powerpoint/2010/main" val="3317852549"/>
              </p:ext>
            </p:extLst>
          </p:nvPr>
        </p:nvGraphicFramePr>
        <p:xfrm>
          <a:off x="4283075" y="1628775"/>
          <a:ext cx="1701800" cy="390525"/>
        </p:xfrm>
        <a:graphic>
          <a:graphicData uri="http://schemas.openxmlformats.org/presentationml/2006/ole">
            <mc:AlternateContent xmlns:mc="http://schemas.openxmlformats.org/markup-compatibility/2006">
              <mc:Choice xmlns:v="urn:schemas-microsoft-com:vml" Requires="v">
                <p:oleObj spid="_x0000_s5556" name="数式" r:id="rId11" imgW="774360" imgH="177480" progId="Equation.3">
                  <p:embed/>
                </p:oleObj>
              </mc:Choice>
              <mc:Fallback>
                <p:oleObj name="数式" r:id="rId11" imgW="774360" imgH="177480" progId="Equation.3">
                  <p:embed/>
                  <p:pic>
                    <p:nvPicPr>
                      <p:cNvPr id="0" name="Object 24"/>
                      <p:cNvPicPr>
                        <a:picLocks noChangeAspect="1" noChangeArrowheads="1"/>
                      </p:cNvPicPr>
                      <p:nvPr/>
                    </p:nvPicPr>
                    <p:blipFill>
                      <a:blip r:embed="rId12"/>
                      <a:srcRect/>
                      <a:stretch>
                        <a:fillRect/>
                      </a:stretch>
                    </p:blipFill>
                    <p:spPr bwMode="auto">
                      <a:xfrm>
                        <a:off x="4283075" y="1628775"/>
                        <a:ext cx="1701800" cy="39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45" name="Object 25"/>
          <p:cNvGraphicFramePr>
            <a:graphicFrameLocks noChangeAspect="1"/>
          </p:cNvGraphicFramePr>
          <p:nvPr>
            <p:extLst>
              <p:ext uri="{D42A27DB-BD31-4B8C-83A1-F6EECF244321}">
                <p14:modId xmlns:p14="http://schemas.microsoft.com/office/powerpoint/2010/main" val="1435971890"/>
              </p:ext>
            </p:extLst>
          </p:nvPr>
        </p:nvGraphicFramePr>
        <p:xfrm>
          <a:off x="278605" y="2204864"/>
          <a:ext cx="3852863" cy="625648"/>
        </p:xfrm>
        <a:graphic>
          <a:graphicData uri="http://schemas.openxmlformats.org/presentationml/2006/ole">
            <mc:AlternateContent xmlns:mc="http://schemas.openxmlformats.org/markup-compatibility/2006">
              <mc:Choice xmlns:v="urn:schemas-microsoft-com:vml" Requires="v">
                <p:oleObj spid="_x0000_s5557" name="数式" r:id="rId13" imgW="1752480" imgH="291960" progId="Equation.3">
                  <p:embed/>
                </p:oleObj>
              </mc:Choice>
              <mc:Fallback>
                <p:oleObj name="数式" r:id="rId13" imgW="1752480" imgH="291960" progId="Equation.3">
                  <p:embed/>
                  <p:pic>
                    <p:nvPicPr>
                      <p:cNvPr id="0" name="Object 25"/>
                      <p:cNvPicPr>
                        <a:picLocks noChangeAspect="1" noChangeArrowheads="1"/>
                      </p:cNvPicPr>
                      <p:nvPr/>
                    </p:nvPicPr>
                    <p:blipFill>
                      <a:blip r:embed="rId14"/>
                      <a:srcRect/>
                      <a:stretch>
                        <a:fillRect/>
                      </a:stretch>
                    </p:blipFill>
                    <p:spPr bwMode="auto">
                      <a:xfrm>
                        <a:off x="278605" y="2204864"/>
                        <a:ext cx="3852863" cy="625648"/>
                      </a:xfrm>
                      <a:prstGeom prst="rect">
                        <a:avLst/>
                      </a:prstGeom>
                      <a:noFill/>
                      <a:ln>
                        <a:noFill/>
                      </a:ln>
                      <a:effectLst/>
                      <a:extLst/>
                    </p:spPr>
                  </p:pic>
                </p:oleObj>
              </mc:Fallback>
            </mc:AlternateContent>
          </a:graphicData>
        </a:graphic>
      </p:graphicFrame>
      <p:graphicFrame>
        <p:nvGraphicFramePr>
          <p:cNvPr id="5159" name="Object 39"/>
          <p:cNvGraphicFramePr>
            <a:graphicFrameLocks noChangeAspect="1"/>
          </p:cNvGraphicFramePr>
          <p:nvPr>
            <p:extLst>
              <p:ext uri="{D42A27DB-BD31-4B8C-83A1-F6EECF244321}">
                <p14:modId xmlns:p14="http://schemas.microsoft.com/office/powerpoint/2010/main" val="3816490340"/>
              </p:ext>
            </p:extLst>
          </p:nvPr>
        </p:nvGraphicFramePr>
        <p:xfrm>
          <a:off x="679450" y="2871788"/>
          <a:ext cx="2373313" cy="614362"/>
        </p:xfrm>
        <a:graphic>
          <a:graphicData uri="http://schemas.openxmlformats.org/presentationml/2006/ole">
            <mc:AlternateContent xmlns:mc="http://schemas.openxmlformats.org/markup-compatibility/2006">
              <mc:Choice xmlns:v="urn:schemas-microsoft-com:vml" Requires="v">
                <p:oleObj spid="_x0000_s5558" name="数式" r:id="rId15" imgW="1079280" imgH="279360" progId="Equation.3">
                  <p:embed/>
                </p:oleObj>
              </mc:Choice>
              <mc:Fallback>
                <p:oleObj name="数式" r:id="rId15" imgW="1079280" imgH="279360" progId="Equation.3">
                  <p:embed/>
                  <p:pic>
                    <p:nvPicPr>
                      <p:cNvPr id="0" name="Object 39"/>
                      <p:cNvPicPr>
                        <a:picLocks noChangeAspect="1" noChangeArrowheads="1"/>
                      </p:cNvPicPr>
                      <p:nvPr/>
                    </p:nvPicPr>
                    <p:blipFill>
                      <a:blip r:embed="rId16"/>
                      <a:srcRect/>
                      <a:stretch>
                        <a:fillRect/>
                      </a:stretch>
                    </p:blipFill>
                    <p:spPr bwMode="auto">
                      <a:xfrm>
                        <a:off x="679450" y="2871788"/>
                        <a:ext cx="2373313" cy="61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0" name="Text Box 40"/>
          <p:cNvSpPr txBox="1">
            <a:spLocks noChangeArrowheads="1"/>
          </p:cNvSpPr>
          <p:nvPr/>
        </p:nvSpPr>
        <p:spPr bwMode="auto">
          <a:xfrm>
            <a:off x="3110550" y="2997200"/>
            <a:ext cx="995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となる．</a:t>
            </a:r>
          </a:p>
        </p:txBody>
      </p:sp>
      <p:graphicFrame>
        <p:nvGraphicFramePr>
          <p:cNvPr id="5162" name="Object 42"/>
          <p:cNvGraphicFramePr>
            <a:graphicFrameLocks noChangeAspect="1"/>
          </p:cNvGraphicFramePr>
          <p:nvPr>
            <p:extLst>
              <p:ext uri="{D42A27DB-BD31-4B8C-83A1-F6EECF244321}">
                <p14:modId xmlns:p14="http://schemas.microsoft.com/office/powerpoint/2010/main" val="837869650"/>
              </p:ext>
            </p:extLst>
          </p:nvPr>
        </p:nvGraphicFramePr>
        <p:xfrm>
          <a:off x="4625975" y="2943224"/>
          <a:ext cx="1704975" cy="504825"/>
        </p:xfrm>
        <a:graphic>
          <a:graphicData uri="http://schemas.openxmlformats.org/presentationml/2006/ole">
            <mc:AlternateContent xmlns:mc="http://schemas.openxmlformats.org/markup-compatibility/2006">
              <mc:Choice xmlns:v="urn:schemas-microsoft-com:vml" Requires="v">
                <p:oleObj spid="_x0000_s5559" name="数式" r:id="rId17" imgW="774360" imgH="228600" progId="Equation.3">
                  <p:embed/>
                </p:oleObj>
              </mc:Choice>
              <mc:Fallback>
                <p:oleObj name="数式" r:id="rId17" imgW="774360" imgH="228600" progId="Equation.3">
                  <p:embed/>
                  <p:pic>
                    <p:nvPicPr>
                      <p:cNvPr id="0" name="Object 42"/>
                      <p:cNvPicPr>
                        <a:picLocks noChangeAspect="1" noChangeArrowheads="1"/>
                      </p:cNvPicPr>
                      <p:nvPr/>
                    </p:nvPicPr>
                    <p:blipFill>
                      <a:blip r:embed="rId18"/>
                      <a:srcRect/>
                      <a:stretch>
                        <a:fillRect/>
                      </a:stretch>
                    </p:blipFill>
                    <p:spPr bwMode="auto">
                      <a:xfrm>
                        <a:off x="4625975" y="2943224"/>
                        <a:ext cx="1704975" cy="504825"/>
                      </a:xfrm>
                      <a:prstGeom prst="rect">
                        <a:avLst/>
                      </a:prstGeom>
                      <a:solidFill>
                        <a:srgbClr val="FFFF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3" name="Text Box 43"/>
          <p:cNvSpPr txBox="1">
            <a:spLocks noChangeArrowheads="1"/>
          </p:cNvSpPr>
          <p:nvPr/>
        </p:nvSpPr>
        <p:spPr bwMode="auto">
          <a:xfrm>
            <a:off x="4306094" y="2348880"/>
            <a:ext cx="333937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smtClean="0"/>
              <a:t>それぞれの向きは同じなので</a:t>
            </a:r>
            <a:endParaRPr lang="ja-JP" altLang="en-US" sz="2000" dirty="0"/>
          </a:p>
        </p:txBody>
      </p:sp>
      <p:graphicFrame>
        <p:nvGraphicFramePr>
          <p:cNvPr id="5164" name="Object 44"/>
          <p:cNvGraphicFramePr>
            <a:graphicFrameLocks noChangeAspect="1"/>
          </p:cNvGraphicFramePr>
          <p:nvPr>
            <p:extLst>
              <p:ext uri="{D42A27DB-BD31-4B8C-83A1-F6EECF244321}">
                <p14:modId xmlns:p14="http://schemas.microsoft.com/office/powerpoint/2010/main" val="1714134759"/>
              </p:ext>
            </p:extLst>
          </p:nvPr>
        </p:nvGraphicFramePr>
        <p:xfrm>
          <a:off x="1516063" y="3559175"/>
          <a:ext cx="6646862" cy="976313"/>
        </p:xfrm>
        <a:graphic>
          <a:graphicData uri="http://schemas.openxmlformats.org/presentationml/2006/ole">
            <mc:AlternateContent xmlns:mc="http://schemas.openxmlformats.org/markup-compatibility/2006">
              <mc:Choice xmlns:v="urn:schemas-microsoft-com:vml" Requires="v">
                <p:oleObj spid="_x0000_s5560" name="数式" r:id="rId19" imgW="3022560" imgH="444240" progId="Equation.3">
                  <p:embed/>
                </p:oleObj>
              </mc:Choice>
              <mc:Fallback>
                <p:oleObj name="数式" r:id="rId19" imgW="3022560" imgH="444240" progId="Equation.3">
                  <p:embed/>
                  <p:pic>
                    <p:nvPicPr>
                      <p:cNvPr id="0" name="Object 44"/>
                      <p:cNvPicPr>
                        <a:picLocks noChangeAspect="1" noChangeArrowheads="1"/>
                      </p:cNvPicPr>
                      <p:nvPr/>
                    </p:nvPicPr>
                    <p:blipFill>
                      <a:blip r:embed="rId20"/>
                      <a:srcRect/>
                      <a:stretch>
                        <a:fillRect/>
                      </a:stretch>
                    </p:blipFill>
                    <p:spPr bwMode="auto">
                      <a:xfrm>
                        <a:off x="1516063" y="3559175"/>
                        <a:ext cx="6646862" cy="976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5" name="Text Box 45"/>
          <p:cNvSpPr txBox="1">
            <a:spLocks noChangeArrowheads="1"/>
          </p:cNvSpPr>
          <p:nvPr/>
        </p:nvSpPr>
        <p:spPr bwMode="auto">
          <a:xfrm>
            <a:off x="7211868" y="5237814"/>
            <a:ext cx="995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となる．</a:t>
            </a:r>
          </a:p>
        </p:txBody>
      </p:sp>
      <p:graphicFrame>
        <p:nvGraphicFramePr>
          <p:cNvPr id="5166" name="Object 46"/>
          <p:cNvGraphicFramePr>
            <a:graphicFrameLocks noChangeAspect="1"/>
          </p:cNvGraphicFramePr>
          <p:nvPr/>
        </p:nvGraphicFramePr>
        <p:xfrm>
          <a:off x="190500" y="4621213"/>
          <a:ext cx="447675" cy="392112"/>
        </p:xfrm>
        <a:graphic>
          <a:graphicData uri="http://schemas.openxmlformats.org/presentationml/2006/ole">
            <mc:AlternateContent xmlns:mc="http://schemas.openxmlformats.org/markup-compatibility/2006">
              <mc:Choice xmlns:v="urn:schemas-microsoft-com:vml" Requires="v">
                <p:oleObj spid="_x0000_s5561" name="数式" r:id="rId21" imgW="203040" imgH="177480" progId="Equation.3">
                  <p:embed/>
                </p:oleObj>
              </mc:Choice>
              <mc:Fallback>
                <p:oleObj name="数式" r:id="rId21" imgW="203040" imgH="177480" progId="Equation.3">
                  <p:embed/>
                  <p:pic>
                    <p:nvPicPr>
                      <p:cNvPr id="0" name="Object 46"/>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90500" y="4621213"/>
                        <a:ext cx="447675"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68" name="Text Box 48"/>
          <p:cNvSpPr txBox="1">
            <a:spLocks noChangeArrowheads="1"/>
          </p:cNvSpPr>
          <p:nvPr/>
        </p:nvSpPr>
        <p:spPr bwMode="auto">
          <a:xfrm>
            <a:off x="538163" y="4581525"/>
            <a:ext cx="43005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内の流れの平均角速度を　　　とすると</a:t>
            </a:r>
          </a:p>
        </p:txBody>
      </p:sp>
      <p:graphicFrame>
        <p:nvGraphicFramePr>
          <p:cNvPr id="5169" name="Object 49"/>
          <p:cNvGraphicFramePr>
            <a:graphicFrameLocks noChangeAspect="1"/>
          </p:cNvGraphicFramePr>
          <p:nvPr>
            <p:extLst>
              <p:ext uri="{D42A27DB-BD31-4B8C-83A1-F6EECF244321}">
                <p14:modId xmlns:p14="http://schemas.microsoft.com/office/powerpoint/2010/main" val="3793729261"/>
              </p:ext>
            </p:extLst>
          </p:nvPr>
        </p:nvGraphicFramePr>
        <p:xfrm>
          <a:off x="3416300" y="4508500"/>
          <a:ext cx="363538" cy="447675"/>
        </p:xfrm>
        <a:graphic>
          <a:graphicData uri="http://schemas.openxmlformats.org/presentationml/2006/ole">
            <mc:AlternateContent xmlns:mc="http://schemas.openxmlformats.org/markup-compatibility/2006">
              <mc:Choice xmlns:v="urn:schemas-microsoft-com:vml" Requires="v">
                <p:oleObj spid="_x0000_s5562" name="数式" r:id="rId23" imgW="164880" imgH="203040" progId="Equation.3">
                  <p:embed/>
                </p:oleObj>
              </mc:Choice>
              <mc:Fallback>
                <p:oleObj name="数式" r:id="rId23" imgW="164880" imgH="203040" progId="Equation.3">
                  <p:embed/>
                  <p:pic>
                    <p:nvPicPr>
                      <p:cNvPr id="0" name="Object 49"/>
                      <p:cNvPicPr>
                        <a:picLocks noChangeAspect="1" noChangeArrowheads="1"/>
                      </p:cNvPicPr>
                      <p:nvPr/>
                    </p:nvPicPr>
                    <p:blipFill>
                      <a:blip r:embed="rId24"/>
                      <a:srcRect/>
                      <a:stretch>
                        <a:fillRect/>
                      </a:stretch>
                    </p:blipFill>
                    <p:spPr bwMode="auto">
                      <a:xfrm>
                        <a:off x="3416300" y="4508500"/>
                        <a:ext cx="363538"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70" name="Object 50"/>
          <p:cNvGraphicFramePr>
            <a:graphicFrameLocks noChangeAspect="1"/>
          </p:cNvGraphicFramePr>
          <p:nvPr>
            <p:extLst>
              <p:ext uri="{D42A27DB-BD31-4B8C-83A1-F6EECF244321}">
                <p14:modId xmlns:p14="http://schemas.microsoft.com/office/powerpoint/2010/main" val="1244826148"/>
              </p:ext>
            </p:extLst>
          </p:nvPr>
        </p:nvGraphicFramePr>
        <p:xfrm>
          <a:off x="2174875" y="4984750"/>
          <a:ext cx="4860925" cy="977900"/>
        </p:xfrm>
        <a:graphic>
          <a:graphicData uri="http://schemas.openxmlformats.org/presentationml/2006/ole">
            <mc:AlternateContent xmlns:mc="http://schemas.openxmlformats.org/markup-compatibility/2006">
              <mc:Choice xmlns:v="urn:schemas-microsoft-com:vml" Requires="v">
                <p:oleObj spid="_x0000_s5563" name="数式" r:id="rId25" imgW="2209680" imgH="444240" progId="Equation.3">
                  <p:embed/>
                </p:oleObj>
              </mc:Choice>
              <mc:Fallback>
                <p:oleObj name="数式" r:id="rId25" imgW="2209680" imgH="444240" progId="Equation.3">
                  <p:embed/>
                  <p:pic>
                    <p:nvPicPr>
                      <p:cNvPr id="0" name="Object 50"/>
                      <p:cNvPicPr>
                        <a:picLocks noChangeAspect="1" noChangeArrowheads="1"/>
                      </p:cNvPicPr>
                      <p:nvPr/>
                    </p:nvPicPr>
                    <p:blipFill>
                      <a:blip r:embed="rId26"/>
                      <a:srcRect/>
                      <a:stretch>
                        <a:fillRect/>
                      </a:stretch>
                    </p:blipFill>
                    <p:spPr bwMode="auto">
                      <a:xfrm>
                        <a:off x="2174875" y="4984750"/>
                        <a:ext cx="4860925"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71" name="Text Box 51"/>
          <p:cNvSpPr txBox="1">
            <a:spLocks noChangeArrowheads="1"/>
          </p:cNvSpPr>
          <p:nvPr/>
        </p:nvSpPr>
        <p:spPr bwMode="auto">
          <a:xfrm>
            <a:off x="107950" y="6246813"/>
            <a:ext cx="8961438" cy="42703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200"/>
              <a:t>これは微小面周りの単位面積あたりの循環が　　　　であることを示している</a:t>
            </a:r>
          </a:p>
        </p:txBody>
      </p:sp>
      <p:graphicFrame>
        <p:nvGraphicFramePr>
          <p:cNvPr id="5172" name="Object 52"/>
          <p:cNvGraphicFramePr>
            <a:graphicFrameLocks noChangeAspect="1"/>
          </p:cNvGraphicFramePr>
          <p:nvPr>
            <p:extLst>
              <p:ext uri="{D42A27DB-BD31-4B8C-83A1-F6EECF244321}">
                <p14:modId xmlns:p14="http://schemas.microsoft.com/office/powerpoint/2010/main" val="2356143540"/>
              </p:ext>
            </p:extLst>
          </p:nvPr>
        </p:nvGraphicFramePr>
        <p:xfrm>
          <a:off x="5651500" y="6165850"/>
          <a:ext cx="576263" cy="485775"/>
        </p:xfrm>
        <a:graphic>
          <a:graphicData uri="http://schemas.openxmlformats.org/presentationml/2006/ole">
            <mc:AlternateContent xmlns:mc="http://schemas.openxmlformats.org/markup-compatibility/2006">
              <mc:Choice xmlns:v="urn:schemas-microsoft-com:vml" Requires="v">
                <p:oleObj spid="_x0000_s5564" name="数式" r:id="rId27" imgW="241200" imgH="203040" progId="Equation.3">
                  <p:embed/>
                </p:oleObj>
              </mc:Choice>
              <mc:Fallback>
                <p:oleObj name="数式" r:id="rId27" imgW="241200" imgH="203040" progId="Equation.3">
                  <p:embed/>
                  <p:pic>
                    <p:nvPicPr>
                      <p:cNvPr id="0" name="Object 52"/>
                      <p:cNvPicPr>
                        <a:picLocks noChangeAspect="1" noChangeArrowheads="1"/>
                      </p:cNvPicPr>
                      <p:nvPr/>
                    </p:nvPicPr>
                    <p:blipFill>
                      <a:blip r:embed="rId28"/>
                      <a:srcRect/>
                      <a:stretch>
                        <a:fillRect/>
                      </a:stretch>
                    </p:blipFill>
                    <p:spPr bwMode="auto">
                      <a:xfrm>
                        <a:off x="5651500" y="6165850"/>
                        <a:ext cx="576263"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73" name="Rectangle 53"/>
          <p:cNvSpPr>
            <a:spLocks noChangeArrowheads="1"/>
          </p:cNvSpPr>
          <p:nvPr/>
        </p:nvSpPr>
        <p:spPr bwMode="auto">
          <a:xfrm>
            <a:off x="144463" y="4508500"/>
            <a:ext cx="4932362" cy="503238"/>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74" name="AutoShape 54"/>
          <p:cNvSpPr>
            <a:spLocks noChangeArrowheads="1"/>
          </p:cNvSpPr>
          <p:nvPr/>
        </p:nvSpPr>
        <p:spPr bwMode="auto">
          <a:xfrm>
            <a:off x="755650" y="3589338"/>
            <a:ext cx="720725" cy="70326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2">
                  <a:alpha val="49001"/>
                </a:schemeClr>
              </a:gs>
              <a:gs pos="100000">
                <a:schemeClr val="accent2">
                  <a:gamma/>
                  <a:shade val="34118"/>
                  <a:invGamma/>
                  <a:alpha val="83000"/>
                </a:scheme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blinds(horizontal)">
                                      <p:cBhvr>
                                        <p:cTn id="7" dur="500"/>
                                        <p:tgtEl>
                                          <p:spTgt spid="5125"/>
                                        </p:tgtEl>
                                      </p:cBhvr>
                                    </p:animEffect>
                                  </p:childTnLst>
                                </p:cTn>
                              </p:par>
                              <p:par>
                                <p:cTn id="8" presetID="3" presetClass="entr" presetSubtype="10" fill="hold" nodeType="withEffect">
                                  <p:stCondLst>
                                    <p:cond delay="0"/>
                                  </p:stCondLst>
                                  <p:childTnLst>
                                    <p:set>
                                      <p:cBhvr>
                                        <p:cTn id="9" dur="1" fill="hold">
                                          <p:stCondLst>
                                            <p:cond delay="0"/>
                                          </p:stCondLst>
                                        </p:cTn>
                                        <p:tgtEl>
                                          <p:spTgt spid="5143"/>
                                        </p:tgtEl>
                                        <p:attrNameLst>
                                          <p:attrName>style.visibility</p:attrName>
                                        </p:attrNameLst>
                                      </p:cBhvr>
                                      <p:to>
                                        <p:strVal val="visible"/>
                                      </p:to>
                                    </p:set>
                                    <p:animEffect transition="in" filter="blinds(horizontal)">
                                      <p:cBhvr>
                                        <p:cTn id="10" dur="500"/>
                                        <p:tgtEl>
                                          <p:spTgt spid="51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126"/>
                                        </p:tgtEl>
                                        <p:attrNameLst>
                                          <p:attrName>style.visibility</p:attrName>
                                        </p:attrNameLst>
                                      </p:cBhvr>
                                      <p:to>
                                        <p:strVal val="visible"/>
                                      </p:to>
                                    </p:set>
                                    <p:animEffect transition="in" filter="blinds(horizontal)">
                                      <p:cBhvr>
                                        <p:cTn id="15" dur="500"/>
                                        <p:tgtEl>
                                          <p:spTgt spid="5126"/>
                                        </p:tgtEl>
                                      </p:cBhvr>
                                    </p:animEffect>
                                  </p:childTnLst>
                                </p:cTn>
                              </p:par>
                              <p:par>
                                <p:cTn id="16" presetID="3" presetClass="entr" presetSubtype="10" fill="hold" nodeType="withEffect">
                                  <p:stCondLst>
                                    <p:cond delay="0"/>
                                  </p:stCondLst>
                                  <p:childTnLst>
                                    <p:set>
                                      <p:cBhvr>
                                        <p:cTn id="17" dur="1" fill="hold">
                                          <p:stCondLst>
                                            <p:cond delay="0"/>
                                          </p:stCondLst>
                                        </p:cTn>
                                        <p:tgtEl>
                                          <p:spTgt spid="5128"/>
                                        </p:tgtEl>
                                        <p:attrNameLst>
                                          <p:attrName>style.visibility</p:attrName>
                                        </p:attrNameLst>
                                      </p:cBhvr>
                                      <p:to>
                                        <p:strVal val="visible"/>
                                      </p:to>
                                    </p:set>
                                    <p:animEffect transition="in" filter="blinds(horizontal)">
                                      <p:cBhvr>
                                        <p:cTn id="18" dur="500"/>
                                        <p:tgtEl>
                                          <p:spTgt spid="512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5127"/>
                                        </p:tgtEl>
                                        <p:attrNameLst>
                                          <p:attrName>style.visibility</p:attrName>
                                        </p:attrNameLst>
                                      </p:cBhvr>
                                      <p:to>
                                        <p:strVal val="visible"/>
                                      </p:to>
                                    </p:set>
                                    <p:animEffect transition="in" filter="blinds(horizontal)">
                                      <p:cBhvr>
                                        <p:cTn id="23" dur="500"/>
                                        <p:tgtEl>
                                          <p:spTgt spid="5127"/>
                                        </p:tgtEl>
                                      </p:cBhvr>
                                    </p:animEffect>
                                  </p:childTnLst>
                                </p:cTn>
                              </p:par>
                              <p:par>
                                <p:cTn id="24" presetID="3" presetClass="entr" presetSubtype="10" fill="hold" nodeType="withEffect">
                                  <p:stCondLst>
                                    <p:cond delay="0"/>
                                  </p:stCondLst>
                                  <p:childTnLst>
                                    <p:set>
                                      <p:cBhvr>
                                        <p:cTn id="25" dur="1" fill="hold">
                                          <p:stCondLst>
                                            <p:cond delay="0"/>
                                          </p:stCondLst>
                                        </p:cTn>
                                        <p:tgtEl>
                                          <p:spTgt spid="5144"/>
                                        </p:tgtEl>
                                        <p:attrNameLst>
                                          <p:attrName>style.visibility</p:attrName>
                                        </p:attrNameLst>
                                      </p:cBhvr>
                                      <p:to>
                                        <p:strVal val="visible"/>
                                      </p:to>
                                    </p:set>
                                    <p:animEffect transition="in" filter="blinds(horizontal)">
                                      <p:cBhvr>
                                        <p:cTn id="26" dur="500"/>
                                        <p:tgtEl>
                                          <p:spTgt spid="514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5145"/>
                                        </p:tgtEl>
                                        <p:attrNameLst>
                                          <p:attrName>style.visibility</p:attrName>
                                        </p:attrNameLst>
                                      </p:cBhvr>
                                      <p:to>
                                        <p:strVal val="visible"/>
                                      </p:to>
                                    </p:set>
                                    <p:animEffect transition="in" filter="box(in)">
                                      <p:cBhvr>
                                        <p:cTn id="31" dur="500"/>
                                        <p:tgtEl>
                                          <p:spTgt spid="514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5159"/>
                                        </p:tgtEl>
                                        <p:attrNameLst>
                                          <p:attrName>style.visibility</p:attrName>
                                        </p:attrNameLst>
                                      </p:cBhvr>
                                      <p:to>
                                        <p:strVal val="visible"/>
                                      </p:to>
                                    </p:set>
                                    <p:animEffect transition="in" filter="blinds(horizontal)">
                                      <p:cBhvr>
                                        <p:cTn id="36" dur="500"/>
                                        <p:tgtEl>
                                          <p:spTgt spid="515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160"/>
                                        </p:tgtEl>
                                        <p:attrNameLst>
                                          <p:attrName>style.visibility</p:attrName>
                                        </p:attrNameLst>
                                      </p:cBhvr>
                                      <p:to>
                                        <p:strVal val="visible"/>
                                      </p:to>
                                    </p:set>
                                    <p:animEffect transition="in" filter="blinds(horizontal)">
                                      <p:cBhvr>
                                        <p:cTn id="39" dur="500"/>
                                        <p:tgtEl>
                                          <p:spTgt spid="516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nodeType="clickEffect">
                                  <p:stCondLst>
                                    <p:cond delay="0"/>
                                  </p:stCondLst>
                                  <p:childTnLst>
                                    <p:set>
                                      <p:cBhvr>
                                        <p:cTn id="43" dur="1" fill="hold">
                                          <p:stCondLst>
                                            <p:cond delay="0"/>
                                          </p:stCondLst>
                                        </p:cTn>
                                        <p:tgtEl>
                                          <p:spTgt spid="5162"/>
                                        </p:tgtEl>
                                        <p:attrNameLst>
                                          <p:attrName>style.visibility</p:attrName>
                                        </p:attrNameLst>
                                      </p:cBhvr>
                                      <p:to>
                                        <p:strVal val="visible"/>
                                      </p:to>
                                    </p:set>
                                    <p:animEffect transition="in" filter="box(in)">
                                      <p:cBhvr>
                                        <p:cTn id="44" dur="500"/>
                                        <p:tgtEl>
                                          <p:spTgt spid="5162"/>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5163"/>
                                        </p:tgtEl>
                                        <p:attrNameLst>
                                          <p:attrName>style.visibility</p:attrName>
                                        </p:attrNameLst>
                                      </p:cBhvr>
                                      <p:to>
                                        <p:strVal val="visible"/>
                                      </p:to>
                                    </p:set>
                                    <p:animEffect transition="in" filter="box(in)">
                                      <p:cBhvr>
                                        <p:cTn id="47" dur="500"/>
                                        <p:tgtEl>
                                          <p:spTgt spid="516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5174"/>
                                        </p:tgtEl>
                                        <p:attrNameLst>
                                          <p:attrName>style.visibility</p:attrName>
                                        </p:attrNameLst>
                                      </p:cBhvr>
                                      <p:to>
                                        <p:strVal val="visible"/>
                                      </p:to>
                                    </p:set>
                                    <p:animEffect transition="in" filter="checkerboard(across)">
                                      <p:cBhvr>
                                        <p:cTn id="52" dur="500"/>
                                        <p:tgtEl>
                                          <p:spTgt spid="5174"/>
                                        </p:tgtEl>
                                      </p:cBhvr>
                                    </p:animEffect>
                                  </p:childTnLst>
                                </p:cTn>
                              </p:par>
                              <p:par>
                                <p:cTn id="53" presetID="5" presetClass="entr" presetSubtype="10" fill="hold" nodeType="withEffect">
                                  <p:stCondLst>
                                    <p:cond delay="0"/>
                                  </p:stCondLst>
                                  <p:childTnLst>
                                    <p:set>
                                      <p:cBhvr>
                                        <p:cTn id="54" dur="1" fill="hold">
                                          <p:stCondLst>
                                            <p:cond delay="0"/>
                                          </p:stCondLst>
                                        </p:cTn>
                                        <p:tgtEl>
                                          <p:spTgt spid="5164"/>
                                        </p:tgtEl>
                                        <p:attrNameLst>
                                          <p:attrName>style.visibility</p:attrName>
                                        </p:attrNameLst>
                                      </p:cBhvr>
                                      <p:to>
                                        <p:strVal val="visible"/>
                                      </p:to>
                                    </p:set>
                                    <p:animEffect transition="in" filter="checkerboard(across)">
                                      <p:cBhvr>
                                        <p:cTn id="55" dur="500"/>
                                        <p:tgtEl>
                                          <p:spTgt spid="5164"/>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5165"/>
                                        </p:tgtEl>
                                        <p:attrNameLst>
                                          <p:attrName>style.visibility</p:attrName>
                                        </p:attrNameLst>
                                      </p:cBhvr>
                                      <p:to>
                                        <p:strVal val="visible"/>
                                      </p:to>
                                    </p:set>
                                    <p:animEffect transition="in" filter="checkerboard(across)">
                                      <p:cBhvr>
                                        <p:cTn id="58" dur="500"/>
                                        <p:tgtEl>
                                          <p:spTgt spid="5165"/>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nodeType="clickEffect">
                                  <p:stCondLst>
                                    <p:cond delay="0"/>
                                  </p:stCondLst>
                                  <p:childTnLst>
                                    <p:set>
                                      <p:cBhvr>
                                        <p:cTn id="62" dur="1" fill="hold">
                                          <p:stCondLst>
                                            <p:cond delay="0"/>
                                          </p:stCondLst>
                                        </p:cTn>
                                        <p:tgtEl>
                                          <p:spTgt spid="5166"/>
                                        </p:tgtEl>
                                        <p:attrNameLst>
                                          <p:attrName>style.visibility</p:attrName>
                                        </p:attrNameLst>
                                      </p:cBhvr>
                                      <p:to>
                                        <p:strVal val="visible"/>
                                      </p:to>
                                    </p:set>
                                    <p:animEffect transition="in" filter="blinds(horizontal)">
                                      <p:cBhvr>
                                        <p:cTn id="63" dur="500"/>
                                        <p:tgtEl>
                                          <p:spTgt spid="516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5168"/>
                                        </p:tgtEl>
                                        <p:attrNameLst>
                                          <p:attrName>style.visibility</p:attrName>
                                        </p:attrNameLst>
                                      </p:cBhvr>
                                      <p:to>
                                        <p:strVal val="visible"/>
                                      </p:to>
                                    </p:set>
                                    <p:animEffect transition="in" filter="blinds(horizontal)">
                                      <p:cBhvr>
                                        <p:cTn id="66" dur="500"/>
                                        <p:tgtEl>
                                          <p:spTgt spid="5168"/>
                                        </p:tgtEl>
                                      </p:cBhvr>
                                    </p:animEffect>
                                  </p:childTnLst>
                                </p:cTn>
                              </p:par>
                              <p:par>
                                <p:cTn id="67" presetID="3" presetClass="entr" presetSubtype="10" fill="hold" nodeType="withEffect">
                                  <p:stCondLst>
                                    <p:cond delay="0"/>
                                  </p:stCondLst>
                                  <p:childTnLst>
                                    <p:set>
                                      <p:cBhvr>
                                        <p:cTn id="68" dur="1" fill="hold">
                                          <p:stCondLst>
                                            <p:cond delay="0"/>
                                          </p:stCondLst>
                                        </p:cTn>
                                        <p:tgtEl>
                                          <p:spTgt spid="5169"/>
                                        </p:tgtEl>
                                        <p:attrNameLst>
                                          <p:attrName>style.visibility</p:attrName>
                                        </p:attrNameLst>
                                      </p:cBhvr>
                                      <p:to>
                                        <p:strVal val="visible"/>
                                      </p:to>
                                    </p:set>
                                    <p:animEffect transition="in" filter="blinds(horizontal)">
                                      <p:cBhvr>
                                        <p:cTn id="69" dur="500"/>
                                        <p:tgtEl>
                                          <p:spTgt spid="5169"/>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5173"/>
                                        </p:tgtEl>
                                        <p:attrNameLst>
                                          <p:attrName>style.visibility</p:attrName>
                                        </p:attrNameLst>
                                      </p:cBhvr>
                                      <p:to>
                                        <p:strVal val="visible"/>
                                      </p:to>
                                    </p:set>
                                    <p:animEffect transition="in" filter="blinds(horizontal)">
                                      <p:cBhvr>
                                        <p:cTn id="72" dur="500"/>
                                        <p:tgtEl>
                                          <p:spTgt spid="517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 presetClass="entr" presetSubtype="10" fill="hold" nodeType="clickEffect">
                                  <p:stCondLst>
                                    <p:cond delay="0"/>
                                  </p:stCondLst>
                                  <p:childTnLst>
                                    <p:set>
                                      <p:cBhvr>
                                        <p:cTn id="76" dur="1" fill="hold">
                                          <p:stCondLst>
                                            <p:cond delay="0"/>
                                          </p:stCondLst>
                                        </p:cTn>
                                        <p:tgtEl>
                                          <p:spTgt spid="5170"/>
                                        </p:tgtEl>
                                        <p:attrNameLst>
                                          <p:attrName>style.visibility</p:attrName>
                                        </p:attrNameLst>
                                      </p:cBhvr>
                                      <p:to>
                                        <p:strVal val="visible"/>
                                      </p:to>
                                    </p:set>
                                    <p:animEffect transition="in" filter="checkerboard(across)">
                                      <p:cBhvr>
                                        <p:cTn id="77" dur="500"/>
                                        <p:tgtEl>
                                          <p:spTgt spid="517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5171"/>
                                        </p:tgtEl>
                                        <p:attrNameLst>
                                          <p:attrName>style.visibility</p:attrName>
                                        </p:attrNameLst>
                                      </p:cBhvr>
                                      <p:to>
                                        <p:strVal val="visible"/>
                                      </p:to>
                                    </p:set>
                                    <p:animEffect transition="in" filter="box(in)">
                                      <p:cBhvr>
                                        <p:cTn id="82" dur="500"/>
                                        <p:tgtEl>
                                          <p:spTgt spid="5171"/>
                                        </p:tgtEl>
                                      </p:cBhvr>
                                    </p:animEffect>
                                  </p:childTnLst>
                                </p:cTn>
                              </p:par>
                              <p:par>
                                <p:cTn id="83" presetID="4" presetClass="entr" presetSubtype="16" fill="hold" nodeType="withEffect">
                                  <p:stCondLst>
                                    <p:cond delay="0"/>
                                  </p:stCondLst>
                                  <p:childTnLst>
                                    <p:set>
                                      <p:cBhvr>
                                        <p:cTn id="84" dur="1" fill="hold">
                                          <p:stCondLst>
                                            <p:cond delay="0"/>
                                          </p:stCondLst>
                                        </p:cTn>
                                        <p:tgtEl>
                                          <p:spTgt spid="5172"/>
                                        </p:tgtEl>
                                        <p:attrNameLst>
                                          <p:attrName>style.visibility</p:attrName>
                                        </p:attrNameLst>
                                      </p:cBhvr>
                                      <p:to>
                                        <p:strVal val="visible"/>
                                      </p:to>
                                    </p:set>
                                    <p:animEffect transition="in" filter="box(in)">
                                      <p:cBhvr>
                                        <p:cTn id="85" dur="500"/>
                                        <p:tgtEl>
                                          <p:spTgt spid="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60" grpId="0"/>
      <p:bldP spid="5163" grpId="0"/>
      <p:bldP spid="5165" grpId="0"/>
      <p:bldP spid="5168" grpId="0"/>
      <p:bldP spid="5171" grpId="0" animBg="1"/>
      <p:bldP spid="5173" grpId="0" animBg="1"/>
      <p:bldP spid="51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90000"/>
          </a:schemeClr>
        </a:solidFill>
        <a:effectLst/>
      </p:bgPr>
    </p:bg>
    <p:spTree>
      <p:nvGrpSpPr>
        <p:cNvPr id="1" name=""/>
        <p:cNvGrpSpPr/>
        <p:nvPr/>
      </p:nvGrpSpPr>
      <p:grpSpPr>
        <a:xfrm>
          <a:off x="0" y="0"/>
          <a:ext cx="0" cy="0"/>
          <a:chOff x="0" y="0"/>
          <a:chExt cx="0" cy="0"/>
        </a:xfrm>
      </p:grpSpPr>
      <p:sp>
        <p:nvSpPr>
          <p:cNvPr id="4129" name="Rectangle 33"/>
          <p:cNvSpPr>
            <a:spLocks noChangeArrowheads="1"/>
          </p:cNvSpPr>
          <p:nvPr/>
        </p:nvSpPr>
        <p:spPr bwMode="auto">
          <a:xfrm>
            <a:off x="2055813" y="3933825"/>
            <a:ext cx="3311525" cy="431800"/>
          </a:xfrm>
          <a:prstGeom prst="rect">
            <a:avLst/>
          </a:prstGeom>
          <a:solidFill>
            <a:srgbClr val="0000FF">
              <a:alpha val="4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4" name="Text Box 8"/>
          <p:cNvSpPr txBox="1">
            <a:spLocks noChangeArrowheads="1"/>
          </p:cNvSpPr>
          <p:nvPr/>
        </p:nvSpPr>
        <p:spPr bwMode="auto">
          <a:xfrm>
            <a:off x="107950" y="223838"/>
            <a:ext cx="8088313" cy="425450"/>
          </a:xfrm>
          <a:prstGeom prst="rect">
            <a:avLst/>
          </a:prstGeom>
          <a:noFill/>
          <a:ln w="2857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このとき積分路として選んだ線に囲まれた曲面が</a:t>
            </a:r>
            <a:r>
              <a:rPr lang="en-US" altLang="ja-JP" sz="2000">
                <a:latin typeface="Times New Roman" pitchFamily="18" charset="0"/>
              </a:rPr>
              <a:t>xy</a:t>
            </a:r>
            <a:r>
              <a:rPr lang="ja-JP" altLang="en-US" sz="2000"/>
              <a:t>平面だと思うとしよう！</a:t>
            </a:r>
          </a:p>
        </p:txBody>
      </p:sp>
      <p:sp>
        <p:nvSpPr>
          <p:cNvPr id="4105" name="Text Box 9"/>
          <p:cNvSpPr txBox="1">
            <a:spLocks noChangeArrowheads="1"/>
          </p:cNvSpPr>
          <p:nvPr/>
        </p:nvSpPr>
        <p:spPr bwMode="auto">
          <a:xfrm>
            <a:off x="123825" y="744538"/>
            <a:ext cx="6824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渦度　　　は　　　　の角速度を持っている渦であったので結局，</a:t>
            </a:r>
          </a:p>
        </p:txBody>
      </p:sp>
      <p:graphicFrame>
        <p:nvGraphicFramePr>
          <p:cNvPr id="4106" name="Object 10"/>
          <p:cNvGraphicFramePr>
            <a:graphicFrameLocks noChangeAspect="1"/>
          </p:cNvGraphicFramePr>
          <p:nvPr>
            <p:extLst>
              <p:ext uri="{D42A27DB-BD31-4B8C-83A1-F6EECF244321}">
                <p14:modId xmlns:p14="http://schemas.microsoft.com/office/powerpoint/2010/main" val="1104834257"/>
              </p:ext>
            </p:extLst>
          </p:nvPr>
        </p:nvGraphicFramePr>
        <p:xfrm>
          <a:off x="833438" y="774700"/>
          <a:ext cx="333375" cy="306388"/>
        </p:xfrm>
        <a:graphic>
          <a:graphicData uri="http://schemas.openxmlformats.org/presentationml/2006/ole">
            <mc:AlternateContent xmlns:mc="http://schemas.openxmlformats.org/markup-compatibility/2006">
              <mc:Choice xmlns:v="urn:schemas-microsoft-com:vml" Requires="v">
                <p:oleObj spid="_x0000_s4347" name="数式" r:id="rId3" imgW="152280" imgH="139680" progId="Equation.3">
                  <p:embed/>
                </p:oleObj>
              </mc:Choice>
              <mc:Fallback>
                <p:oleObj name="数式" r:id="rId3" imgW="152280" imgH="139680" progId="Equation.3">
                  <p:embed/>
                  <p:pic>
                    <p:nvPicPr>
                      <p:cNvPr id="0" name="Object 10"/>
                      <p:cNvPicPr>
                        <a:picLocks noChangeAspect="1" noChangeArrowheads="1"/>
                      </p:cNvPicPr>
                      <p:nvPr/>
                    </p:nvPicPr>
                    <p:blipFill>
                      <a:blip r:embed="rId4"/>
                      <a:srcRect/>
                      <a:stretch>
                        <a:fillRect/>
                      </a:stretch>
                    </p:blipFill>
                    <p:spPr bwMode="auto">
                      <a:xfrm>
                        <a:off x="833438" y="774700"/>
                        <a:ext cx="333375" cy="306388"/>
                      </a:xfrm>
                      <a:prstGeom prst="rect">
                        <a:avLst/>
                      </a:prstGeom>
                      <a:noFill/>
                      <a:ln>
                        <a:noFill/>
                      </a:ln>
                      <a:effectLst/>
                      <a:extLst>
                        <a:ext uri="{909E8E84-426E-40DD-AFC4-6F175D3DCCD1}">
                          <a14:hiddenFill xmlns:a14="http://schemas.microsoft.com/office/drawing/2010/main">
                            <a:solidFill>
                              <a:srgbClr val="66FF3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7" name="Object 11"/>
          <p:cNvGraphicFramePr>
            <a:graphicFrameLocks noChangeAspect="1"/>
          </p:cNvGraphicFramePr>
          <p:nvPr>
            <p:extLst>
              <p:ext uri="{D42A27DB-BD31-4B8C-83A1-F6EECF244321}">
                <p14:modId xmlns:p14="http://schemas.microsoft.com/office/powerpoint/2010/main" val="3289485995"/>
              </p:ext>
            </p:extLst>
          </p:nvPr>
        </p:nvGraphicFramePr>
        <p:xfrm>
          <a:off x="1511300" y="731838"/>
          <a:ext cx="504825" cy="346075"/>
        </p:xfrm>
        <a:graphic>
          <a:graphicData uri="http://schemas.openxmlformats.org/presentationml/2006/ole">
            <mc:AlternateContent xmlns:mc="http://schemas.openxmlformats.org/markup-compatibility/2006">
              <mc:Choice xmlns:v="urn:schemas-microsoft-com:vml" Requires="v">
                <p:oleObj spid="_x0000_s4348" name="数式" r:id="rId5" imgW="241200" imgH="164880" progId="Equation.3">
                  <p:embed/>
                </p:oleObj>
              </mc:Choice>
              <mc:Fallback>
                <p:oleObj name="数式" r:id="rId5" imgW="241200" imgH="164880" progId="Equation.3">
                  <p:embed/>
                  <p:pic>
                    <p:nvPicPr>
                      <p:cNvPr id="0" name="Object 11"/>
                      <p:cNvPicPr>
                        <a:picLocks noChangeAspect="1" noChangeArrowheads="1"/>
                      </p:cNvPicPr>
                      <p:nvPr/>
                    </p:nvPicPr>
                    <p:blipFill>
                      <a:blip r:embed="rId6"/>
                      <a:srcRect/>
                      <a:stretch>
                        <a:fillRect/>
                      </a:stretch>
                    </p:blipFill>
                    <p:spPr bwMode="auto">
                      <a:xfrm>
                        <a:off x="1511300" y="731838"/>
                        <a:ext cx="504825"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8" name="Object 12"/>
          <p:cNvGraphicFramePr>
            <a:graphicFrameLocks noChangeAspect="1"/>
          </p:cNvGraphicFramePr>
          <p:nvPr>
            <p:extLst>
              <p:ext uri="{D42A27DB-BD31-4B8C-83A1-F6EECF244321}">
                <p14:modId xmlns:p14="http://schemas.microsoft.com/office/powerpoint/2010/main" val="661009516"/>
              </p:ext>
            </p:extLst>
          </p:nvPr>
        </p:nvGraphicFramePr>
        <p:xfrm>
          <a:off x="2432050" y="1268413"/>
          <a:ext cx="1971675" cy="1001712"/>
        </p:xfrm>
        <a:graphic>
          <a:graphicData uri="http://schemas.openxmlformats.org/presentationml/2006/ole">
            <mc:AlternateContent xmlns:mc="http://schemas.openxmlformats.org/markup-compatibility/2006">
              <mc:Choice xmlns:v="urn:schemas-microsoft-com:vml" Requires="v">
                <p:oleObj spid="_x0000_s4349" name="数式" r:id="rId7" imgW="799920" imgH="406080" progId="Equation.3">
                  <p:embed/>
                </p:oleObj>
              </mc:Choice>
              <mc:Fallback>
                <p:oleObj name="数式" r:id="rId7" imgW="799920" imgH="406080" progId="Equation.3">
                  <p:embed/>
                  <p:pic>
                    <p:nvPicPr>
                      <p:cNvPr id="0" name="Object 12"/>
                      <p:cNvPicPr>
                        <a:picLocks noChangeAspect="1" noChangeArrowheads="1"/>
                      </p:cNvPicPr>
                      <p:nvPr/>
                    </p:nvPicPr>
                    <p:blipFill>
                      <a:blip r:embed="rId8"/>
                      <a:srcRect/>
                      <a:stretch>
                        <a:fillRect/>
                      </a:stretch>
                    </p:blipFill>
                    <p:spPr bwMode="auto">
                      <a:xfrm>
                        <a:off x="2432050" y="1268413"/>
                        <a:ext cx="1971675" cy="1001712"/>
                      </a:xfrm>
                      <a:prstGeom prst="rect">
                        <a:avLst/>
                      </a:prstGeom>
                      <a:solidFill>
                        <a:srgbClr val="0066FF">
                          <a:alpha val="35001"/>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9" name="Text Box 13"/>
          <p:cNvSpPr txBox="1">
            <a:spLocks noChangeArrowheads="1"/>
          </p:cNvSpPr>
          <p:nvPr/>
        </p:nvSpPr>
        <p:spPr bwMode="auto">
          <a:xfrm>
            <a:off x="4554538" y="1628775"/>
            <a:ext cx="2609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t>となることが分かる</a:t>
            </a:r>
          </a:p>
        </p:txBody>
      </p:sp>
      <p:sp>
        <p:nvSpPr>
          <p:cNvPr id="4110" name="Text Box 14"/>
          <p:cNvSpPr txBox="1">
            <a:spLocks noChangeArrowheads="1"/>
          </p:cNvSpPr>
          <p:nvPr/>
        </p:nvSpPr>
        <p:spPr bwMode="auto">
          <a:xfrm>
            <a:off x="136525" y="2457450"/>
            <a:ext cx="4722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t>S</a:t>
            </a:r>
            <a:r>
              <a:rPr lang="ja-JP" altLang="en-US" sz="2000"/>
              <a:t>面と直交する単位ベクトルを　　とすると，</a:t>
            </a:r>
          </a:p>
        </p:txBody>
      </p:sp>
      <p:graphicFrame>
        <p:nvGraphicFramePr>
          <p:cNvPr id="4111" name="Object 15"/>
          <p:cNvGraphicFramePr>
            <a:graphicFrameLocks noChangeAspect="1"/>
          </p:cNvGraphicFramePr>
          <p:nvPr>
            <p:extLst>
              <p:ext uri="{D42A27DB-BD31-4B8C-83A1-F6EECF244321}">
                <p14:modId xmlns:p14="http://schemas.microsoft.com/office/powerpoint/2010/main" val="985915076"/>
              </p:ext>
            </p:extLst>
          </p:nvPr>
        </p:nvGraphicFramePr>
        <p:xfrm>
          <a:off x="3449638" y="2460625"/>
          <a:ext cx="279400" cy="279400"/>
        </p:xfrm>
        <a:graphic>
          <a:graphicData uri="http://schemas.openxmlformats.org/presentationml/2006/ole">
            <mc:AlternateContent xmlns:mc="http://schemas.openxmlformats.org/markup-compatibility/2006">
              <mc:Choice xmlns:v="urn:schemas-microsoft-com:vml" Requires="v">
                <p:oleObj spid="_x0000_s4350" name="数式" r:id="rId9" imgW="126720" imgH="126720" progId="Equation.3">
                  <p:embed/>
                </p:oleObj>
              </mc:Choice>
              <mc:Fallback>
                <p:oleObj name="数式" r:id="rId9" imgW="126720" imgH="126720" progId="Equation.3">
                  <p:embed/>
                  <p:pic>
                    <p:nvPicPr>
                      <p:cNvPr id="0" name="Object 15"/>
                      <p:cNvPicPr>
                        <a:picLocks noChangeAspect="1" noChangeArrowheads="1"/>
                      </p:cNvPicPr>
                      <p:nvPr/>
                    </p:nvPicPr>
                    <p:blipFill>
                      <a:blip r:embed="rId10"/>
                      <a:srcRect/>
                      <a:stretch>
                        <a:fillRect/>
                      </a:stretch>
                    </p:blipFill>
                    <p:spPr bwMode="auto">
                      <a:xfrm>
                        <a:off x="3449638" y="2460625"/>
                        <a:ext cx="279400" cy="279400"/>
                      </a:xfrm>
                      <a:prstGeom prst="rect">
                        <a:avLst/>
                      </a:prstGeom>
                      <a:noFill/>
                      <a:ln>
                        <a:noFill/>
                      </a:ln>
                      <a:effectLst/>
                      <a:extLst>
                        <a:ext uri="{909E8E84-426E-40DD-AFC4-6F175D3DCCD1}">
                          <a14:hiddenFill xmlns:a14="http://schemas.microsoft.com/office/drawing/2010/main">
                            <a:solidFill>
                              <a:srgbClr val="66FF3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18" name="Object 22"/>
          <p:cNvGraphicFramePr>
            <a:graphicFrameLocks noChangeAspect="1"/>
          </p:cNvGraphicFramePr>
          <p:nvPr>
            <p:extLst>
              <p:ext uri="{D42A27DB-BD31-4B8C-83A1-F6EECF244321}">
                <p14:modId xmlns:p14="http://schemas.microsoft.com/office/powerpoint/2010/main" val="3416841422"/>
              </p:ext>
            </p:extLst>
          </p:nvPr>
        </p:nvGraphicFramePr>
        <p:xfrm>
          <a:off x="2355850" y="2860675"/>
          <a:ext cx="2408238" cy="1001713"/>
        </p:xfrm>
        <a:graphic>
          <a:graphicData uri="http://schemas.openxmlformats.org/presentationml/2006/ole">
            <mc:AlternateContent xmlns:mc="http://schemas.openxmlformats.org/markup-compatibility/2006">
              <mc:Choice xmlns:v="urn:schemas-microsoft-com:vml" Requires="v">
                <p:oleObj spid="_x0000_s4351" name="数式" r:id="rId11" imgW="977760" imgH="406080" progId="Equation.3">
                  <p:embed/>
                </p:oleObj>
              </mc:Choice>
              <mc:Fallback>
                <p:oleObj name="数式" r:id="rId11" imgW="977760" imgH="406080" progId="Equation.3">
                  <p:embed/>
                  <p:pic>
                    <p:nvPicPr>
                      <p:cNvPr id="0" name="Object 22"/>
                      <p:cNvPicPr>
                        <a:picLocks noChangeAspect="1" noChangeArrowheads="1"/>
                      </p:cNvPicPr>
                      <p:nvPr/>
                    </p:nvPicPr>
                    <p:blipFill>
                      <a:blip r:embed="rId12"/>
                      <a:srcRect/>
                      <a:stretch>
                        <a:fillRect/>
                      </a:stretch>
                    </p:blipFill>
                    <p:spPr bwMode="auto">
                      <a:xfrm>
                        <a:off x="2355850" y="2860675"/>
                        <a:ext cx="2408238" cy="1001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19" name="Object 23"/>
          <p:cNvGraphicFramePr>
            <a:graphicFrameLocks noChangeAspect="1"/>
          </p:cNvGraphicFramePr>
          <p:nvPr>
            <p:extLst>
              <p:ext uri="{D42A27DB-BD31-4B8C-83A1-F6EECF244321}">
                <p14:modId xmlns:p14="http://schemas.microsoft.com/office/powerpoint/2010/main" val="3927984278"/>
              </p:ext>
            </p:extLst>
          </p:nvPr>
        </p:nvGraphicFramePr>
        <p:xfrm>
          <a:off x="4883150" y="3044825"/>
          <a:ext cx="1784350" cy="531813"/>
        </p:xfrm>
        <a:graphic>
          <a:graphicData uri="http://schemas.openxmlformats.org/presentationml/2006/ole">
            <mc:AlternateContent xmlns:mc="http://schemas.openxmlformats.org/markup-compatibility/2006">
              <mc:Choice xmlns:v="urn:schemas-microsoft-com:vml" Requires="v">
                <p:oleObj spid="_x0000_s4352" name="数式" r:id="rId13" imgW="723600" imgH="215640" progId="Equation.3">
                  <p:embed/>
                </p:oleObj>
              </mc:Choice>
              <mc:Fallback>
                <p:oleObj name="数式" r:id="rId13" imgW="723600" imgH="215640" progId="Equation.3">
                  <p:embed/>
                  <p:pic>
                    <p:nvPicPr>
                      <p:cNvPr id="0" name="Object 23"/>
                      <p:cNvPicPr>
                        <a:picLocks noChangeAspect="1" noChangeArrowheads="1"/>
                      </p:cNvPicPr>
                      <p:nvPr/>
                    </p:nvPicPr>
                    <p:blipFill>
                      <a:blip r:embed="rId14"/>
                      <a:srcRect/>
                      <a:stretch>
                        <a:fillRect/>
                      </a:stretch>
                    </p:blipFill>
                    <p:spPr bwMode="auto">
                      <a:xfrm>
                        <a:off x="4883150" y="3044825"/>
                        <a:ext cx="1784350"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0" name="Text Box 24"/>
          <p:cNvSpPr txBox="1">
            <a:spLocks noChangeArrowheads="1"/>
          </p:cNvSpPr>
          <p:nvPr/>
        </p:nvSpPr>
        <p:spPr bwMode="auto">
          <a:xfrm>
            <a:off x="6772275" y="3116263"/>
            <a:ext cx="955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t>となる</a:t>
            </a:r>
          </a:p>
        </p:txBody>
      </p:sp>
      <p:sp>
        <p:nvSpPr>
          <p:cNvPr id="4121" name="Text Box 25"/>
          <p:cNvSpPr txBox="1">
            <a:spLocks noChangeArrowheads="1"/>
          </p:cNvSpPr>
          <p:nvPr/>
        </p:nvSpPr>
        <p:spPr bwMode="auto">
          <a:xfrm>
            <a:off x="1119188" y="3933825"/>
            <a:ext cx="6765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これは，</a:t>
            </a:r>
            <a:r>
              <a:rPr lang="ja-JP" altLang="en-US" sz="2000" b="1"/>
              <a:t>単位面積あたりの循環 </a:t>
            </a:r>
            <a:r>
              <a:rPr lang="en-US" altLang="ja-JP" sz="2000" b="1"/>
              <a:t>= </a:t>
            </a:r>
            <a:r>
              <a:rPr lang="ja-JP" altLang="en-US" sz="2000" b="1"/>
              <a:t>渦度</a:t>
            </a:r>
            <a:r>
              <a:rPr lang="ja-JP" altLang="en-US" sz="2000"/>
              <a:t> あることを示している．</a:t>
            </a:r>
          </a:p>
        </p:txBody>
      </p:sp>
      <p:sp>
        <p:nvSpPr>
          <p:cNvPr id="4122" name="Text Box 26"/>
          <p:cNvSpPr txBox="1">
            <a:spLocks noChangeArrowheads="1"/>
          </p:cNvSpPr>
          <p:nvPr/>
        </p:nvSpPr>
        <p:spPr bwMode="auto">
          <a:xfrm>
            <a:off x="1119188" y="4351338"/>
            <a:ext cx="6515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よって渦度と循環は同じようなものであることが理解できる．</a:t>
            </a:r>
          </a:p>
        </p:txBody>
      </p:sp>
      <p:graphicFrame>
        <p:nvGraphicFramePr>
          <p:cNvPr id="4123" name="Object 27"/>
          <p:cNvGraphicFramePr>
            <a:graphicFrameLocks noChangeAspect="1"/>
          </p:cNvGraphicFramePr>
          <p:nvPr/>
        </p:nvGraphicFramePr>
        <p:xfrm>
          <a:off x="865188" y="4797425"/>
          <a:ext cx="4159250" cy="969963"/>
        </p:xfrm>
        <a:graphic>
          <a:graphicData uri="http://schemas.openxmlformats.org/presentationml/2006/ole">
            <mc:AlternateContent xmlns:mc="http://schemas.openxmlformats.org/markup-compatibility/2006">
              <mc:Choice xmlns:v="urn:schemas-microsoft-com:vml" Requires="v">
                <p:oleObj spid="_x0000_s4353" name="数式" r:id="rId15" imgW="1688760" imgH="393480" progId="Equation.3">
                  <p:embed/>
                </p:oleObj>
              </mc:Choice>
              <mc:Fallback>
                <p:oleObj name="数式" r:id="rId15" imgW="1688760" imgH="393480" progId="Equation.3">
                  <p:embed/>
                  <p:pic>
                    <p:nvPicPr>
                      <p:cNvPr id="0" name="Object 2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65188" y="4797425"/>
                        <a:ext cx="4159250"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4" name="Text Box 28"/>
          <p:cNvSpPr txBox="1">
            <a:spLocks noChangeArrowheads="1"/>
          </p:cNvSpPr>
          <p:nvPr/>
        </p:nvSpPr>
        <p:spPr bwMode="auto">
          <a:xfrm>
            <a:off x="5465763" y="5081588"/>
            <a:ext cx="3543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両辺に　　　を掛けて積分すると</a:t>
            </a:r>
          </a:p>
        </p:txBody>
      </p:sp>
      <p:graphicFrame>
        <p:nvGraphicFramePr>
          <p:cNvPr id="4125" name="Object 29"/>
          <p:cNvGraphicFramePr>
            <a:graphicFrameLocks noChangeAspect="1"/>
          </p:cNvGraphicFramePr>
          <p:nvPr/>
        </p:nvGraphicFramePr>
        <p:xfrm>
          <a:off x="6376988" y="5087938"/>
          <a:ext cx="446087" cy="390525"/>
        </p:xfrm>
        <a:graphic>
          <a:graphicData uri="http://schemas.openxmlformats.org/presentationml/2006/ole">
            <mc:AlternateContent xmlns:mc="http://schemas.openxmlformats.org/markup-compatibility/2006">
              <mc:Choice xmlns:v="urn:schemas-microsoft-com:vml" Requires="v">
                <p:oleObj spid="_x0000_s4354" name="数式" r:id="rId17" imgW="203040" imgH="177480" progId="Equation.3">
                  <p:embed/>
                </p:oleObj>
              </mc:Choice>
              <mc:Fallback>
                <p:oleObj name="数式" r:id="rId17" imgW="203040" imgH="177480" progId="Equation.3">
                  <p:embed/>
                  <p:pic>
                    <p:nvPicPr>
                      <p:cNvPr id="0" name="Object 2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76988" y="5087938"/>
                        <a:ext cx="446087" cy="390525"/>
                      </a:xfrm>
                      <a:prstGeom prst="rect">
                        <a:avLst/>
                      </a:prstGeom>
                      <a:noFill/>
                      <a:ln>
                        <a:noFill/>
                      </a:ln>
                      <a:effectLst/>
                      <a:extLst>
                        <a:ext uri="{909E8E84-426E-40DD-AFC4-6F175D3DCCD1}">
                          <a14:hiddenFill xmlns:a14="http://schemas.microsoft.com/office/drawing/2010/main">
                            <a:solidFill>
                              <a:srgbClr val="66FF3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26" name="Object 30"/>
          <p:cNvGraphicFramePr>
            <a:graphicFrameLocks noChangeAspect="1"/>
          </p:cNvGraphicFramePr>
          <p:nvPr/>
        </p:nvGraphicFramePr>
        <p:xfrm>
          <a:off x="1671638" y="5876925"/>
          <a:ext cx="3471862" cy="750888"/>
        </p:xfrm>
        <a:graphic>
          <a:graphicData uri="http://schemas.openxmlformats.org/presentationml/2006/ole">
            <mc:AlternateContent xmlns:mc="http://schemas.openxmlformats.org/markup-compatibility/2006">
              <mc:Choice xmlns:v="urn:schemas-microsoft-com:vml" Requires="v">
                <p:oleObj spid="_x0000_s4355" name="数式" r:id="rId19" imgW="1409400" imgH="304560" progId="Equation.3">
                  <p:embed/>
                </p:oleObj>
              </mc:Choice>
              <mc:Fallback>
                <p:oleObj name="数式" r:id="rId19" imgW="1409400" imgH="304560" progId="Equation.3">
                  <p:embed/>
                  <p:pic>
                    <p:nvPicPr>
                      <p:cNvPr id="0" name="Object 3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71638" y="5876925"/>
                        <a:ext cx="3471862" cy="750888"/>
                      </a:xfrm>
                      <a:prstGeom prst="rect">
                        <a:avLst/>
                      </a:prstGeom>
                      <a:solidFill>
                        <a:srgbClr val="FF0000">
                          <a:alpha val="28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27" name="Text Box 31"/>
          <p:cNvSpPr txBox="1">
            <a:spLocks noChangeArrowheads="1"/>
          </p:cNvSpPr>
          <p:nvPr/>
        </p:nvSpPr>
        <p:spPr bwMode="auto">
          <a:xfrm>
            <a:off x="5416550" y="5949950"/>
            <a:ext cx="275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400" i="1"/>
              <a:t>ストークスの定理！</a:t>
            </a:r>
          </a:p>
        </p:txBody>
      </p:sp>
      <p:sp>
        <p:nvSpPr>
          <p:cNvPr id="4128" name="Line 32"/>
          <p:cNvSpPr>
            <a:spLocks noChangeShapeType="1"/>
          </p:cNvSpPr>
          <p:nvPr/>
        </p:nvSpPr>
        <p:spPr bwMode="auto">
          <a:xfrm>
            <a:off x="179388" y="2781300"/>
            <a:ext cx="4392612" cy="0"/>
          </a:xfrm>
          <a:prstGeom prst="line">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blinds(horizontal)">
                                      <p:cBhvr>
                                        <p:cTn id="7" dur="500"/>
                                        <p:tgtEl>
                                          <p:spTgt spid="4105"/>
                                        </p:tgtEl>
                                      </p:cBhvr>
                                    </p:animEffect>
                                  </p:childTnLst>
                                </p:cTn>
                              </p:par>
                              <p:par>
                                <p:cTn id="8" presetID="3" presetClass="entr" presetSubtype="10" fill="hold" nodeType="withEffect">
                                  <p:stCondLst>
                                    <p:cond delay="0"/>
                                  </p:stCondLst>
                                  <p:childTnLst>
                                    <p:set>
                                      <p:cBhvr>
                                        <p:cTn id="9" dur="1" fill="hold">
                                          <p:stCondLst>
                                            <p:cond delay="0"/>
                                          </p:stCondLst>
                                        </p:cTn>
                                        <p:tgtEl>
                                          <p:spTgt spid="4106"/>
                                        </p:tgtEl>
                                        <p:attrNameLst>
                                          <p:attrName>style.visibility</p:attrName>
                                        </p:attrNameLst>
                                      </p:cBhvr>
                                      <p:to>
                                        <p:strVal val="visible"/>
                                      </p:to>
                                    </p:set>
                                    <p:animEffect transition="in" filter="blinds(horizontal)">
                                      <p:cBhvr>
                                        <p:cTn id="10" dur="500"/>
                                        <p:tgtEl>
                                          <p:spTgt spid="4106"/>
                                        </p:tgtEl>
                                      </p:cBhvr>
                                    </p:animEffect>
                                  </p:childTnLst>
                                </p:cTn>
                              </p:par>
                              <p:par>
                                <p:cTn id="11" presetID="3" presetClass="entr" presetSubtype="10" fill="hold" nodeType="withEffect">
                                  <p:stCondLst>
                                    <p:cond delay="0"/>
                                  </p:stCondLst>
                                  <p:childTnLst>
                                    <p:set>
                                      <p:cBhvr>
                                        <p:cTn id="12" dur="1" fill="hold">
                                          <p:stCondLst>
                                            <p:cond delay="0"/>
                                          </p:stCondLst>
                                        </p:cTn>
                                        <p:tgtEl>
                                          <p:spTgt spid="4107"/>
                                        </p:tgtEl>
                                        <p:attrNameLst>
                                          <p:attrName>style.visibility</p:attrName>
                                        </p:attrNameLst>
                                      </p:cBhvr>
                                      <p:to>
                                        <p:strVal val="visible"/>
                                      </p:to>
                                    </p:set>
                                    <p:animEffect transition="in" filter="blinds(horizontal)">
                                      <p:cBhvr>
                                        <p:cTn id="13" dur="500"/>
                                        <p:tgtEl>
                                          <p:spTgt spid="410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4108"/>
                                        </p:tgtEl>
                                        <p:attrNameLst>
                                          <p:attrName>style.visibility</p:attrName>
                                        </p:attrNameLst>
                                      </p:cBhvr>
                                      <p:to>
                                        <p:strVal val="visible"/>
                                      </p:to>
                                    </p:set>
                                    <p:animEffect transition="in" filter="box(in)">
                                      <p:cBhvr>
                                        <p:cTn id="18" dur="500"/>
                                        <p:tgtEl>
                                          <p:spTgt spid="410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109"/>
                                        </p:tgtEl>
                                        <p:attrNameLst>
                                          <p:attrName>style.visibility</p:attrName>
                                        </p:attrNameLst>
                                      </p:cBhvr>
                                      <p:to>
                                        <p:strVal val="visible"/>
                                      </p:to>
                                    </p:set>
                                    <p:animEffect transition="in" filter="box(in)">
                                      <p:cBhvr>
                                        <p:cTn id="21" dur="500"/>
                                        <p:tgtEl>
                                          <p:spTgt spid="410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110"/>
                                        </p:tgtEl>
                                        <p:attrNameLst>
                                          <p:attrName>style.visibility</p:attrName>
                                        </p:attrNameLst>
                                      </p:cBhvr>
                                      <p:to>
                                        <p:strVal val="visible"/>
                                      </p:to>
                                    </p:set>
                                    <p:animEffect transition="in" filter="blinds(horizontal)">
                                      <p:cBhvr>
                                        <p:cTn id="26" dur="500"/>
                                        <p:tgtEl>
                                          <p:spTgt spid="4110"/>
                                        </p:tgtEl>
                                      </p:cBhvr>
                                    </p:animEffect>
                                  </p:childTnLst>
                                </p:cTn>
                              </p:par>
                              <p:par>
                                <p:cTn id="27" presetID="3" presetClass="entr" presetSubtype="10" fill="hold" nodeType="withEffect">
                                  <p:stCondLst>
                                    <p:cond delay="0"/>
                                  </p:stCondLst>
                                  <p:childTnLst>
                                    <p:set>
                                      <p:cBhvr>
                                        <p:cTn id="28" dur="1" fill="hold">
                                          <p:stCondLst>
                                            <p:cond delay="0"/>
                                          </p:stCondLst>
                                        </p:cTn>
                                        <p:tgtEl>
                                          <p:spTgt spid="4111"/>
                                        </p:tgtEl>
                                        <p:attrNameLst>
                                          <p:attrName>style.visibility</p:attrName>
                                        </p:attrNameLst>
                                      </p:cBhvr>
                                      <p:to>
                                        <p:strVal val="visible"/>
                                      </p:to>
                                    </p:set>
                                    <p:animEffect transition="in" filter="blinds(horizontal)">
                                      <p:cBhvr>
                                        <p:cTn id="29" dur="500"/>
                                        <p:tgtEl>
                                          <p:spTgt spid="4111"/>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4128"/>
                                        </p:tgtEl>
                                        <p:attrNameLst>
                                          <p:attrName>style.visibility</p:attrName>
                                        </p:attrNameLst>
                                      </p:cBhvr>
                                      <p:to>
                                        <p:strVal val="visible"/>
                                      </p:to>
                                    </p:set>
                                    <p:animEffect transition="in" filter="blinds(horizontal)">
                                      <p:cBhvr>
                                        <p:cTn id="32" dur="500"/>
                                        <p:tgtEl>
                                          <p:spTgt spid="41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4118"/>
                                        </p:tgtEl>
                                        <p:attrNameLst>
                                          <p:attrName>style.visibility</p:attrName>
                                        </p:attrNameLst>
                                      </p:cBhvr>
                                      <p:to>
                                        <p:strVal val="visible"/>
                                      </p:to>
                                    </p:set>
                                    <p:animEffect transition="in" filter="checkerboard(across)">
                                      <p:cBhvr>
                                        <p:cTn id="37" dur="500"/>
                                        <p:tgtEl>
                                          <p:spTgt spid="41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4119"/>
                                        </p:tgtEl>
                                        <p:attrNameLst>
                                          <p:attrName>style.visibility</p:attrName>
                                        </p:attrNameLst>
                                      </p:cBhvr>
                                      <p:to>
                                        <p:strVal val="visible"/>
                                      </p:to>
                                    </p:set>
                                    <p:animEffect transition="in" filter="checkerboard(across)">
                                      <p:cBhvr>
                                        <p:cTn id="42" dur="500"/>
                                        <p:tgtEl>
                                          <p:spTgt spid="4119"/>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4120"/>
                                        </p:tgtEl>
                                        <p:attrNameLst>
                                          <p:attrName>style.visibility</p:attrName>
                                        </p:attrNameLst>
                                      </p:cBhvr>
                                      <p:to>
                                        <p:strVal val="visible"/>
                                      </p:to>
                                    </p:set>
                                    <p:animEffect transition="in" filter="checkerboard(across)">
                                      <p:cBhvr>
                                        <p:cTn id="45" dur="500"/>
                                        <p:tgtEl>
                                          <p:spTgt spid="412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4129"/>
                                        </p:tgtEl>
                                        <p:attrNameLst>
                                          <p:attrName>style.visibility</p:attrName>
                                        </p:attrNameLst>
                                      </p:cBhvr>
                                      <p:to>
                                        <p:strVal val="visible"/>
                                      </p:to>
                                    </p:set>
                                    <p:animEffect transition="in" filter="blinds(horizontal)">
                                      <p:cBhvr>
                                        <p:cTn id="50" dur="500"/>
                                        <p:tgtEl>
                                          <p:spTgt spid="412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121"/>
                                        </p:tgtEl>
                                        <p:attrNameLst>
                                          <p:attrName>style.visibility</p:attrName>
                                        </p:attrNameLst>
                                      </p:cBhvr>
                                      <p:to>
                                        <p:strVal val="visible"/>
                                      </p:to>
                                    </p:set>
                                    <p:animEffect transition="in" filter="blinds(horizontal)">
                                      <p:cBhvr>
                                        <p:cTn id="53" dur="500"/>
                                        <p:tgtEl>
                                          <p:spTgt spid="4121"/>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4122"/>
                                        </p:tgtEl>
                                        <p:attrNameLst>
                                          <p:attrName>style.visibility</p:attrName>
                                        </p:attrNameLst>
                                      </p:cBhvr>
                                      <p:to>
                                        <p:strVal val="visible"/>
                                      </p:to>
                                    </p:set>
                                    <p:animEffect transition="in" filter="blinds(horizontal)">
                                      <p:cBhvr>
                                        <p:cTn id="58" dur="500"/>
                                        <p:tgtEl>
                                          <p:spTgt spid="412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nodeType="clickEffect">
                                  <p:stCondLst>
                                    <p:cond delay="0"/>
                                  </p:stCondLst>
                                  <p:childTnLst>
                                    <p:set>
                                      <p:cBhvr>
                                        <p:cTn id="62" dur="1" fill="hold">
                                          <p:stCondLst>
                                            <p:cond delay="0"/>
                                          </p:stCondLst>
                                        </p:cTn>
                                        <p:tgtEl>
                                          <p:spTgt spid="4123"/>
                                        </p:tgtEl>
                                        <p:attrNameLst>
                                          <p:attrName>style.visibility</p:attrName>
                                        </p:attrNameLst>
                                      </p:cBhvr>
                                      <p:to>
                                        <p:strVal val="visible"/>
                                      </p:to>
                                    </p:set>
                                    <p:animEffect transition="in" filter="checkerboard(across)">
                                      <p:cBhvr>
                                        <p:cTn id="63" dur="500"/>
                                        <p:tgtEl>
                                          <p:spTgt spid="412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6" presetClass="entr" presetSubtype="26" fill="hold" grpId="0" nodeType="clickEffect">
                                  <p:stCondLst>
                                    <p:cond delay="0"/>
                                  </p:stCondLst>
                                  <p:childTnLst>
                                    <p:set>
                                      <p:cBhvr>
                                        <p:cTn id="67" dur="1" fill="hold">
                                          <p:stCondLst>
                                            <p:cond delay="0"/>
                                          </p:stCondLst>
                                        </p:cTn>
                                        <p:tgtEl>
                                          <p:spTgt spid="4124"/>
                                        </p:tgtEl>
                                        <p:attrNameLst>
                                          <p:attrName>style.visibility</p:attrName>
                                        </p:attrNameLst>
                                      </p:cBhvr>
                                      <p:to>
                                        <p:strVal val="visible"/>
                                      </p:to>
                                    </p:set>
                                    <p:animEffect transition="in" filter="barn(inHorizontal)">
                                      <p:cBhvr>
                                        <p:cTn id="68" dur="500"/>
                                        <p:tgtEl>
                                          <p:spTgt spid="4124"/>
                                        </p:tgtEl>
                                      </p:cBhvr>
                                    </p:animEffect>
                                  </p:childTnLst>
                                </p:cTn>
                              </p:par>
                              <p:par>
                                <p:cTn id="69" presetID="16" presetClass="entr" presetSubtype="26" fill="hold" nodeType="withEffect">
                                  <p:stCondLst>
                                    <p:cond delay="0"/>
                                  </p:stCondLst>
                                  <p:childTnLst>
                                    <p:set>
                                      <p:cBhvr>
                                        <p:cTn id="70" dur="1" fill="hold">
                                          <p:stCondLst>
                                            <p:cond delay="0"/>
                                          </p:stCondLst>
                                        </p:cTn>
                                        <p:tgtEl>
                                          <p:spTgt spid="4125"/>
                                        </p:tgtEl>
                                        <p:attrNameLst>
                                          <p:attrName>style.visibility</p:attrName>
                                        </p:attrNameLst>
                                      </p:cBhvr>
                                      <p:to>
                                        <p:strVal val="visible"/>
                                      </p:to>
                                    </p:set>
                                    <p:animEffect transition="in" filter="barn(inHorizontal)">
                                      <p:cBhvr>
                                        <p:cTn id="71" dur="500"/>
                                        <p:tgtEl>
                                          <p:spTgt spid="4125"/>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 presetClass="entr" presetSubtype="10" fill="hold" nodeType="clickEffect">
                                  <p:stCondLst>
                                    <p:cond delay="0"/>
                                  </p:stCondLst>
                                  <p:childTnLst>
                                    <p:set>
                                      <p:cBhvr>
                                        <p:cTn id="75" dur="1" fill="hold">
                                          <p:stCondLst>
                                            <p:cond delay="0"/>
                                          </p:stCondLst>
                                        </p:cTn>
                                        <p:tgtEl>
                                          <p:spTgt spid="4126"/>
                                        </p:tgtEl>
                                        <p:attrNameLst>
                                          <p:attrName>style.visibility</p:attrName>
                                        </p:attrNameLst>
                                      </p:cBhvr>
                                      <p:to>
                                        <p:strVal val="visible"/>
                                      </p:to>
                                    </p:set>
                                    <p:animEffect transition="in" filter="checkerboard(across)">
                                      <p:cBhvr>
                                        <p:cTn id="76" dur="500"/>
                                        <p:tgtEl>
                                          <p:spTgt spid="4126"/>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4127"/>
                                        </p:tgtEl>
                                        <p:attrNameLst>
                                          <p:attrName>style.visibility</p:attrName>
                                        </p:attrNameLst>
                                      </p:cBhvr>
                                      <p:to>
                                        <p:strVal val="visible"/>
                                      </p:to>
                                    </p:set>
                                    <p:animEffect transition="in" filter="checkerboard(across)">
                                      <p:cBhvr>
                                        <p:cTn id="79" dur="500"/>
                                        <p:tgtEl>
                                          <p:spTgt spid="4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9" grpId="0" animBg="1"/>
      <p:bldP spid="4105" grpId="0"/>
      <p:bldP spid="4109" grpId="0"/>
      <p:bldP spid="4110" grpId="0"/>
      <p:bldP spid="4120" grpId="0"/>
      <p:bldP spid="4121" grpId="0"/>
      <p:bldP spid="4122" grpId="0"/>
      <p:bldP spid="4124" grpId="0"/>
      <p:bldP spid="4127" grpId="0"/>
      <p:bldP spid="41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Rectangle 15"/>
          <p:cNvSpPr>
            <a:spLocks noChangeArrowheads="1"/>
          </p:cNvSpPr>
          <p:nvPr/>
        </p:nvSpPr>
        <p:spPr bwMode="auto">
          <a:xfrm>
            <a:off x="71438" y="333375"/>
            <a:ext cx="8964612" cy="1366838"/>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8" name="Rectangle 16"/>
          <p:cNvSpPr>
            <a:spLocks noChangeArrowheads="1"/>
          </p:cNvSpPr>
          <p:nvPr/>
        </p:nvSpPr>
        <p:spPr bwMode="auto">
          <a:xfrm>
            <a:off x="547688" y="46038"/>
            <a:ext cx="6049962" cy="7191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Text Box 2"/>
          <p:cNvSpPr txBox="1">
            <a:spLocks noChangeArrowheads="1"/>
          </p:cNvSpPr>
          <p:nvPr/>
        </p:nvSpPr>
        <p:spPr bwMode="auto">
          <a:xfrm>
            <a:off x="530225" y="117475"/>
            <a:ext cx="238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t>ストークスの定理</a:t>
            </a:r>
          </a:p>
        </p:txBody>
      </p:sp>
      <p:graphicFrame>
        <p:nvGraphicFramePr>
          <p:cNvPr id="3075" name="Object 3"/>
          <p:cNvGraphicFramePr>
            <a:graphicFrameLocks noChangeAspect="1"/>
          </p:cNvGraphicFramePr>
          <p:nvPr/>
        </p:nvGraphicFramePr>
        <p:xfrm>
          <a:off x="2971800" y="14288"/>
          <a:ext cx="3471863" cy="750887"/>
        </p:xfrm>
        <a:graphic>
          <a:graphicData uri="http://schemas.openxmlformats.org/presentationml/2006/ole">
            <mc:AlternateContent xmlns:mc="http://schemas.openxmlformats.org/markup-compatibility/2006">
              <mc:Choice xmlns:v="urn:schemas-microsoft-com:vml" Requires="v">
                <p:oleObj spid="_x0000_s3579" name="数式" r:id="rId3" imgW="1409400" imgH="304560" progId="Equation.3">
                  <p:embed/>
                </p:oleObj>
              </mc:Choice>
              <mc:Fallback>
                <p:oleObj name="数式" r:id="rId3" imgW="1409400" imgH="3045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4288"/>
                        <a:ext cx="3471863" cy="750887"/>
                      </a:xfrm>
                      <a:prstGeom prst="rect">
                        <a:avLst/>
                      </a:prstGeom>
                      <a:solidFill>
                        <a:srgbClr val="FF0000">
                          <a:alpha val="28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6" name="Text Box 4"/>
          <p:cNvSpPr txBox="1">
            <a:spLocks noChangeArrowheads="1"/>
          </p:cNvSpPr>
          <p:nvPr/>
        </p:nvSpPr>
        <p:spPr bwMode="auto">
          <a:xfrm>
            <a:off x="107950" y="728663"/>
            <a:ext cx="8975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適当に選んだ外周での循環を調べただけで，内部の平均の渦が分かる優れもの！</a:t>
            </a:r>
          </a:p>
        </p:txBody>
      </p:sp>
      <p:sp>
        <p:nvSpPr>
          <p:cNvPr id="3079" name="Rectangle 7"/>
          <p:cNvSpPr>
            <a:spLocks noChangeArrowheads="1"/>
          </p:cNvSpPr>
          <p:nvPr/>
        </p:nvSpPr>
        <p:spPr bwMode="auto">
          <a:xfrm>
            <a:off x="107950" y="998538"/>
            <a:ext cx="8893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2000"/>
              <a:t>外面だけで内面がばれてしまうということ．</a:t>
            </a:r>
          </a:p>
          <a:p>
            <a:r>
              <a:rPr lang="ja-JP" altLang="en-US" sz="2000"/>
              <a:t>外面だけで内部に隠された物が分かるという意味ではガウスの定理も同じである．</a:t>
            </a:r>
          </a:p>
        </p:txBody>
      </p:sp>
      <p:sp>
        <p:nvSpPr>
          <p:cNvPr id="3211" name="Text Box 139"/>
          <p:cNvSpPr txBox="1">
            <a:spLocks noChangeArrowheads="1"/>
          </p:cNvSpPr>
          <p:nvPr/>
        </p:nvSpPr>
        <p:spPr bwMode="auto">
          <a:xfrm>
            <a:off x="34925" y="5695950"/>
            <a:ext cx="9204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t>ストークスの定理はどんなベクトルでも言える定理なので，一般には下記のようになる</a:t>
            </a:r>
          </a:p>
        </p:txBody>
      </p:sp>
      <p:graphicFrame>
        <p:nvGraphicFramePr>
          <p:cNvPr id="3212" name="Object 140"/>
          <p:cNvGraphicFramePr>
            <a:graphicFrameLocks noChangeAspect="1"/>
          </p:cNvGraphicFramePr>
          <p:nvPr/>
        </p:nvGraphicFramePr>
        <p:xfrm>
          <a:off x="2971800" y="6062663"/>
          <a:ext cx="3471863" cy="750887"/>
        </p:xfrm>
        <a:graphic>
          <a:graphicData uri="http://schemas.openxmlformats.org/presentationml/2006/ole">
            <mc:AlternateContent xmlns:mc="http://schemas.openxmlformats.org/markup-compatibility/2006">
              <mc:Choice xmlns:v="urn:schemas-microsoft-com:vml" Requires="v">
                <p:oleObj spid="_x0000_s3580" name="数式" r:id="rId5" imgW="1409400" imgH="304560" progId="Equation.3">
                  <p:embed/>
                </p:oleObj>
              </mc:Choice>
              <mc:Fallback>
                <p:oleObj name="数式" r:id="rId5" imgW="1409400" imgH="304560" progId="Equation.3">
                  <p:embed/>
                  <p:pic>
                    <p:nvPicPr>
                      <p:cNvPr id="0" name="Object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6062663"/>
                        <a:ext cx="3471863" cy="750887"/>
                      </a:xfrm>
                      <a:prstGeom prst="rect">
                        <a:avLst/>
                      </a:prstGeom>
                      <a:solidFill>
                        <a:srgbClr val="3333FF">
                          <a:alpha val="28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21" name="Rectangle 149"/>
          <p:cNvSpPr>
            <a:spLocks noChangeArrowheads="1"/>
          </p:cNvSpPr>
          <p:nvPr/>
        </p:nvSpPr>
        <p:spPr bwMode="auto">
          <a:xfrm>
            <a:off x="539750" y="2057400"/>
            <a:ext cx="1871663" cy="16573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2" name="Rectangle 150"/>
          <p:cNvSpPr>
            <a:spLocks noChangeArrowheads="1"/>
          </p:cNvSpPr>
          <p:nvPr/>
        </p:nvSpPr>
        <p:spPr bwMode="auto">
          <a:xfrm>
            <a:off x="541338" y="3713163"/>
            <a:ext cx="1871662" cy="16573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4" name="Rectangle 152"/>
          <p:cNvSpPr>
            <a:spLocks noChangeArrowheads="1"/>
          </p:cNvSpPr>
          <p:nvPr/>
        </p:nvSpPr>
        <p:spPr bwMode="auto">
          <a:xfrm>
            <a:off x="2413000" y="2057400"/>
            <a:ext cx="1871663" cy="16573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5" name="Rectangle 153"/>
          <p:cNvSpPr>
            <a:spLocks noChangeArrowheads="1"/>
          </p:cNvSpPr>
          <p:nvPr/>
        </p:nvSpPr>
        <p:spPr bwMode="auto">
          <a:xfrm>
            <a:off x="2413000" y="3714750"/>
            <a:ext cx="1871663" cy="165735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27" name="AutoShape 155"/>
          <p:cNvSpPr>
            <a:spLocks noChangeArrowheads="1"/>
          </p:cNvSpPr>
          <p:nvPr/>
        </p:nvSpPr>
        <p:spPr bwMode="auto">
          <a:xfrm>
            <a:off x="755650" y="5300663"/>
            <a:ext cx="1296988" cy="144462"/>
          </a:xfrm>
          <a:prstGeom prst="rightArrow">
            <a:avLst>
              <a:gd name="adj1" fmla="val 50000"/>
              <a:gd name="adj2" fmla="val 224451"/>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1" name="AutoShape 169"/>
          <p:cNvSpPr>
            <a:spLocks noChangeArrowheads="1"/>
          </p:cNvSpPr>
          <p:nvPr/>
        </p:nvSpPr>
        <p:spPr bwMode="auto">
          <a:xfrm>
            <a:off x="827088" y="3644900"/>
            <a:ext cx="1296987" cy="144463"/>
          </a:xfrm>
          <a:prstGeom prst="rightArrow">
            <a:avLst>
              <a:gd name="adj1" fmla="val 50000"/>
              <a:gd name="adj2" fmla="val 224450"/>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2" name="AutoShape 170"/>
          <p:cNvSpPr>
            <a:spLocks noChangeArrowheads="1"/>
          </p:cNvSpPr>
          <p:nvPr/>
        </p:nvSpPr>
        <p:spPr bwMode="auto">
          <a:xfrm>
            <a:off x="2843213" y="3644900"/>
            <a:ext cx="1296987" cy="144463"/>
          </a:xfrm>
          <a:prstGeom prst="rightArrow">
            <a:avLst>
              <a:gd name="adj1" fmla="val 50000"/>
              <a:gd name="adj2" fmla="val 224450"/>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3" name="AutoShape 171"/>
          <p:cNvSpPr>
            <a:spLocks noChangeArrowheads="1"/>
          </p:cNvSpPr>
          <p:nvPr/>
        </p:nvSpPr>
        <p:spPr bwMode="auto">
          <a:xfrm>
            <a:off x="2844800" y="1989138"/>
            <a:ext cx="1296988" cy="144462"/>
          </a:xfrm>
          <a:prstGeom prst="rightArrow">
            <a:avLst>
              <a:gd name="adj1" fmla="val 50000"/>
              <a:gd name="adj2" fmla="val 224451"/>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4" name="AutoShape 172"/>
          <p:cNvSpPr>
            <a:spLocks noChangeArrowheads="1"/>
          </p:cNvSpPr>
          <p:nvPr/>
        </p:nvSpPr>
        <p:spPr bwMode="auto">
          <a:xfrm flipH="1">
            <a:off x="684213" y="1989138"/>
            <a:ext cx="1296987" cy="144462"/>
          </a:xfrm>
          <a:prstGeom prst="rightArrow">
            <a:avLst>
              <a:gd name="adj1" fmla="val 50000"/>
              <a:gd name="adj2" fmla="val 224451"/>
            </a:avLst>
          </a:prstGeom>
          <a:solidFill>
            <a:srgbClr val="FF000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5" name="AutoShape 173"/>
          <p:cNvSpPr>
            <a:spLocks noChangeArrowheads="1"/>
          </p:cNvSpPr>
          <p:nvPr/>
        </p:nvSpPr>
        <p:spPr bwMode="auto">
          <a:xfrm flipH="1">
            <a:off x="2698750" y="5300663"/>
            <a:ext cx="1296988" cy="144462"/>
          </a:xfrm>
          <a:prstGeom prst="rightArrow">
            <a:avLst>
              <a:gd name="adj1" fmla="val 50000"/>
              <a:gd name="adj2" fmla="val 224451"/>
            </a:avLst>
          </a:prstGeom>
          <a:solidFill>
            <a:srgbClr val="FF000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6" name="AutoShape 174"/>
          <p:cNvSpPr>
            <a:spLocks noChangeArrowheads="1"/>
          </p:cNvSpPr>
          <p:nvPr/>
        </p:nvSpPr>
        <p:spPr bwMode="auto">
          <a:xfrm rot="16200000" flipH="1">
            <a:off x="1763713" y="4508500"/>
            <a:ext cx="1296987" cy="144463"/>
          </a:xfrm>
          <a:prstGeom prst="rightArrow">
            <a:avLst>
              <a:gd name="adj1" fmla="val 50000"/>
              <a:gd name="adj2" fmla="val 224450"/>
            </a:avLst>
          </a:prstGeom>
          <a:solidFill>
            <a:srgbClr val="FF000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7" name="AutoShape 175"/>
          <p:cNvSpPr>
            <a:spLocks noChangeArrowheads="1"/>
          </p:cNvSpPr>
          <p:nvPr/>
        </p:nvSpPr>
        <p:spPr bwMode="auto">
          <a:xfrm rot="16200000" flipH="1">
            <a:off x="-107950" y="4508501"/>
            <a:ext cx="1296987" cy="144462"/>
          </a:xfrm>
          <a:prstGeom prst="rightArrow">
            <a:avLst>
              <a:gd name="adj1" fmla="val 50000"/>
              <a:gd name="adj2" fmla="val 224451"/>
            </a:avLst>
          </a:prstGeom>
          <a:solidFill>
            <a:srgbClr val="FF000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8" name="AutoShape 176"/>
          <p:cNvSpPr>
            <a:spLocks noChangeArrowheads="1"/>
          </p:cNvSpPr>
          <p:nvPr/>
        </p:nvSpPr>
        <p:spPr bwMode="auto">
          <a:xfrm rot="16200000" flipH="1">
            <a:off x="3636963" y="2852737"/>
            <a:ext cx="1296988" cy="144463"/>
          </a:xfrm>
          <a:prstGeom prst="rightArrow">
            <a:avLst>
              <a:gd name="adj1" fmla="val 50000"/>
              <a:gd name="adj2" fmla="val 224450"/>
            </a:avLst>
          </a:prstGeom>
          <a:solidFill>
            <a:srgbClr val="FF0000">
              <a:alpha val="5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49" name="AutoShape 177"/>
          <p:cNvSpPr>
            <a:spLocks noChangeArrowheads="1"/>
          </p:cNvSpPr>
          <p:nvPr/>
        </p:nvSpPr>
        <p:spPr bwMode="auto">
          <a:xfrm rot="5400000" flipH="1" flipV="1">
            <a:off x="-107950" y="2781301"/>
            <a:ext cx="1296987" cy="144462"/>
          </a:xfrm>
          <a:prstGeom prst="rightArrow">
            <a:avLst>
              <a:gd name="adj1" fmla="val 50000"/>
              <a:gd name="adj2" fmla="val 224451"/>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0" name="AutoShape 178"/>
          <p:cNvSpPr>
            <a:spLocks noChangeArrowheads="1"/>
          </p:cNvSpPr>
          <p:nvPr/>
        </p:nvSpPr>
        <p:spPr bwMode="auto">
          <a:xfrm rot="5400000" flipH="1" flipV="1">
            <a:off x="1763713" y="2781300"/>
            <a:ext cx="1296987" cy="144463"/>
          </a:xfrm>
          <a:prstGeom prst="rightArrow">
            <a:avLst>
              <a:gd name="adj1" fmla="val 50000"/>
              <a:gd name="adj2" fmla="val 224450"/>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1" name="AutoShape 179"/>
          <p:cNvSpPr>
            <a:spLocks noChangeArrowheads="1"/>
          </p:cNvSpPr>
          <p:nvPr/>
        </p:nvSpPr>
        <p:spPr bwMode="auto">
          <a:xfrm rot="5400000" flipH="1" flipV="1">
            <a:off x="3635375" y="4508501"/>
            <a:ext cx="1296987" cy="144462"/>
          </a:xfrm>
          <a:prstGeom prst="rightArrow">
            <a:avLst>
              <a:gd name="adj1" fmla="val 50000"/>
              <a:gd name="adj2" fmla="val 224451"/>
            </a:avLst>
          </a:prstGeom>
          <a:solidFill>
            <a:schemeClr val="accent2">
              <a:alpha val="5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52" name="Line 180"/>
          <p:cNvSpPr>
            <a:spLocks noChangeShapeType="1"/>
          </p:cNvSpPr>
          <p:nvPr/>
        </p:nvSpPr>
        <p:spPr bwMode="auto">
          <a:xfrm flipV="1">
            <a:off x="4572000" y="1916113"/>
            <a:ext cx="0" cy="34559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5" name="Line 183"/>
          <p:cNvSpPr>
            <a:spLocks noChangeShapeType="1"/>
          </p:cNvSpPr>
          <p:nvPr/>
        </p:nvSpPr>
        <p:spPr bwMode="auto">
          <a:xfrm rot="5400000" flipH="1">
            <a:off x="2412207" y="-27782"/>
            <a:ext cx="0" cy="374491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3" name="Line 181"/>
          <p:cNvSpPr>
            <a:spLocks noChangeShapeType="1"/>
          </p:cNvSpPr>
          <p:nvPr/>
        </p:nvSpPr>
        <p:spPr bwMode="auto">
          <a:xfrm>
            <a:off x="250825" y="1916113"/>
            <a:ext cx="0" cy="34559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54" name="Line 182"/>
          <p:cNvSpPr>
            <a:spLocks noChangeShapeType="1"/>
          </p:cNvSpPr>
          <p:nvPr/>
        </p:nvSpPr>
        <p:spPr bwMode="auto">
          <a:xfrm rot="-5400000">
            <a:off x="2412207" y="3644106"/>
            <a:ext cx="0" cy="374491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68" name="Line 196"/>
          <p:cNvSpPr>
            <a:spLocks noChangeShapeType="1"/>
          </p:cNvSpPr>
          <p:nvPr/>
        </p:nvSpPr>
        <p:spPr bwMode="auto">
          <a:xfrm rot="-5400000">
            <a:off x="1367632" y="4401344"/>
            <a:ext cx="0" cy="15128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0" name="Line 198"/>
          <p:cNvSpPr>
            <a:spLocks noChangeShapeType="1"/>
          </p:cNvSpPr>
          <p:nvPr/>
        </p:nvSpPr>
        <p:spPr bwMode="auto">
          <a:xfrm rot="-10800000">
            <a:off x="2195513" y="3933825"/>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2" name="Line 200"/>
          <p:cNvSpPr>
            <a:spLocks noChangeShapeType="1"/>
          </p:cNvSpPr>
          <p:nvPr/>
        </p:nvSpPr>
        <p:spPr bwMode="auto">
          <a:xfrm rot="5400000" flipH="1">
            <a:off x="1512094" y="3104356"/>
            <a:ext cx="0" cy="15128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4" name="Line 202"/>
          <p:cNvSpPr>
            <a:spLocks noChangeShapeType="1"/>
          </p:cNvSpPr>
          <p:nvPr/>
        </p:nvSpPr>
        <p:spPr bwMode="auto">
          <a:xfrm rot="10800000" flipV="1">
            <a:off x="684213" y="3789363"/>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7" name="Line 205"/>
          <p:cNvSpPr>
            <a:spLocks noChangeShapeType="1"/>
          </p:cNvSpPr>
          <p:nvPr/>
        </p:nvSpPr>
        <p:spPr bwMode="auto">
          <a:xfrm rot="-5400000">
            <a:off x="1367632" y="2745581"/>
            <a:ext cx="0" cy="15128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8" name="Line 206"/>
          <p:cNvSpPr>
            <a:spLocks noChangeShapeType="1"/>
          </p:cNvSpPr>
          <p:nvPr/>
        </p:nvSpPr>
        <p:spPr bwMode="auto">
          <a:xfrm rot="-10800000">
            <a:off x="2195513" y="2278063"/>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79" name="Line 207"/>
          <p:cNvSpPr>
            <a:spLocks noChangeShapeType="1"/>
          </p:cNvSpPr>
          <p:nvPr/>
        </p:nvSpPr>
        <p:spPr bwMode="auto">
          <a:xfrm rot="5400000" flipH="1">
            <a:off x="1512094" y="1448594"/>
            <a:ext cx="0" cy="15128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0" name="Line 208"/>
          <p:cNvSpPr>
            <a:spLocks noChangeShapeType="1"/>
          </p:cNvSpPr>
          <p:nvPr/>
        </p:nvSpPr>
        <p:spPr bwMode="auto">
          <a:xfrm rot="10800000" flipV="1">
            <a:off x="684213" y="2133600"/>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1" name="Line 209"/>
          <p:cNvSpPr>
            <a:spLocks noChangeShapeType="1"/>
          </p:cNvSpPr>
          <p:nvPr/>
        </p:nvSpPr>
        <p:spPr bwMode="auto">
          <a:xfrm rot="-5400000">
            <a:off x="3240882" y="2745581"/>
            <a:ext cx="0" cy="15128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2" name="Line 210"/>
          <p:cNvSpPr>
            <a:spLocks noChangeShapeType="1"/>
          </p:cNvSpPr>
          <p:nvPr/>
        </p:nvSpPr>
        <p:spPr bwMode="auto">
          <a:xfrm rot="-10800000">
            <a:off x="4068763" y="2278063"/>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3" name="Line 211"/>
          <p:cNvSpPr>
            <a:spLocks noChangeShapeType="1"/>
          </p:cNvSpPr>
          <p:nvPr/>
        </p:nvSpPr>
        <p:spPr bwMode="auto">
          <a:xfrm rot="5400000" flipH="1">
            <a:off x="3385344" y="1448594"/>
            <a:ext cx="0" cy="15128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4" name="Line 212"/>
          <p:cNvSpPr>
            <a:spLocks noChangeShapeType="1"/>
          </p:cNvSpPr>
          <p:nvPr/>
        </p:nvSpPr>
        <p:spPr bwMode="auto">
          <a:xfrm rot="10800000" flipV="1">
            <a:off x="2557463" y="2133600"/>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5" name="Line 213"/>
          <p:cNvSpPr>
            <a:spLocks noChangeShapeType="1"/>
          </p:cNvSpPr>
          <p:nvPr/>
        </p:nvSpPr>
        <p:spPr bwMode="auto">
          <a:xfrm rot="-5400000">
            <a:off x="3240882" y="4401344"/>
            <a:ext cx="0" cy="1512887"/>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6" name="Line 214"/>
          <p:cNvSpPr>
            <a:spLocks noChangeShapeType="1"/>
          </p:cNvSpPr>
          <p:nvPr/>
        </p:nvSpPr>
        <p:spPr bwMode="auto">
          <a:xfrm rot="-10800000">
            <a:off x="4068763" y="3933825"/>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7" name="Line 215"/>
          <p:cNvSpPr>
            <a:spLocks noChangeShapeType="1"/>
          </p:cNvSpPr>
          <p:nvPr/>
        </p:nvSpPr>
        <p:spPr bwMode="auto">
          <a:xfrm rot="5400000" flipH="1">
            <a:off x="3385344" y="3104356"/>
            <a:ext cx="0" cy="1512888"/>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88" name="Line 216"/>
          <p:cNvSpPr>
            <a:spLocks noChangeShapeType="1"/>
          </p:cNvSpPr>
          <p:nvPr/>
        </p:nvSpPr>
        <p:spPr bwMode="auto">
          <a:xfrm rot="10800000" flipV="1">
            <a:off x="2557463" y="3789363"/>
            <a:ext cx="0" cy="1295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01" name="Rectangle 229"/>
          <p:cNvSpPr>
            <a:spLocks noChangeArrowheads="1"/>
          </p:cNvSpPr>
          <p:nvPr/>
        </p:nvSpPr>
        <p:spPr bwMode="auto">
          <a:xfrm>
            <a:off x="4187825" y="443865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00" name="Text Box 228"/>
          <p:cNvSpPr txBox="1">
            <a:spLocks noChangeArrowheads="1"/>
          </p:cNvSpPr>
          <p:nvPr/>
        </p:nvSpPr>
        <p:spPr bwMode="auto">
          <a:xfrm>
            <a:off x="4116388" y="436562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02" name="Rectangle 230"/>
          <p:cNvSpPr>
            <a:spLocks noChangeArrowheads="1"/>
          </p:cNvSpPr>
          <p:nvPr/>
        </p:nvSpPr>
        <p:spPr bwMode="auto">
          <a:xfrm>
            <a:off x="3324225" y="3573463"/>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03" name="Text Box 231"/>
          <p:cNvSpPr txBox="1">
            <a:spLocks noChangeArrowheads="1"/>
          </p:cNvSpPr>
          <p:nvPr/>
        </p:nvSpPr>
        <p:spPr bwMode="auto">
          <a:xfrm>
            <a:off x="3252788" y="350043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3</a:t>
            </a:r>
          </a:p>
        </p:txBody>
      </p:sp>
      <p:sp>
        <p:nvSpPr>
          <p:cNvPr id="3306" name="Rectangle 234"/>
          <p:cNvSpPr>
            <a:spLocks noChangeArrowheads="1"/>
          </p:cNvSpPr>
          <p:nvPr/>
        </p:nvSpPr>
        <p:spPr bwMode="auto">
          <a:xfrm>
            <a:off x="3324225" y="191770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07" name="Text Box 235"/>
          <p:cNvSpPr txBox="1">
            <a:spLocks noChangeArrowheads="1"/>
          </p:cNvSpPr>
          <p:nvPr/>
        </p:nvSpPr>
        <p:spPr bwMode="auto">
          <a:xfrm>
            <a:off x="3252788" y="184467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08" name="Rectangle 236"/>
          <p:cNvSpPr>
            <a:spLocks noChangeArrowheads="1"/>
          </p:cNvSpPr>
          <p:nvPr/>
        </p:nvSpPr>
        <p:spPr bwMode="auto">
          <a:xfrm>
            <a:off x="1330325" y="5230813"/>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09" name="Text Box 237"/>
          <p:cNvSpPr txBox="1">
            <a:spLocks noChangeArrowheads="1"/>
          </p:cNvSpPr>
          <p:nvPr/>
        </p:nvSpPr>
        <p:spPr bwMode="auto">
          <a:xfrm>
            <a:off x="1258888" y="515778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10" name="Rectangle 238"/>
          <p:cNvSpPr>
            <a:spLocks noChangeArrowheads="1"/>
          </p:cNvSpPr>
          <p:nvPr/>
        </p:nvSpPr>
        <p:spPr bwMode="auto">
          <a:xfrm>
            <a:off x="2316163" y="278130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11" name="Text Box 239"/>
          <p:cNvSpPr txBox="1">
            <a:spLocks noChangeArrowheads="1"/>
          </p:cNvSpPr>
          <p:nvPr/>
        </p:nvSpPr>
        <p:spPr bwMode="auto">
          <a:xfrm>
            <a:off x="2244725" y="270827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12" name="Rectangle 240"/>
          <p:cNvSpPr>
            <a:spLocks noChangeArrowheads="1"/>
          </p:cNvSpPr>
          <p:nvPr/>
        </p:nvSpPr>
        <p:spPr bwMode="auto">
          <a:xfrm>
            <a:off x="368300" y="44307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13" name="Text Box 241"/>
          <p:cNvSpPr txBox="1">
            <a:spLocks noChangeArrowheads="1"/>
          </p:cNvSpPr>
          <p:nvPr/>
        </p:nvSpPr>
        <p:spPr bwMode="auto">
          <a:xfrm>
            <a:off x="296863" y="43576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14" name="Rectangle 242"/>
          <p:cNvSpPr>
            <a:spLocks noChangeArrowheads="1"/>
          </p:cNvSpPr>
          <p:nvPr/>
        </p:nvSpPr>
        <p:spPr bwMode="auto">
          <a:xfrm>
            <a:off x="444500" y="278130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15" name="Text Box 243"/>
          <p:cNvSpPr txBox="1">
            <a:spLocks noChangeArrowheads="1"/>
          </p:cNvSpPr>
          <p:nvPr/>
        </p:nvSpPr>
        <p:spPr bwMode="auto">
          <a:xfrm>
            <a:off x="373063" y="270827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1</a:t>
            </a:r>
          </a:p>
        </p:txBody>
      </p:sp>
      <p:sp>
        <p:nvSpPr>
          <p:cNvPr id="3316" name="Rectangle 244"/>
          <p:cNvSpPr>
            <a:spLocks noChangeArrowheads="1"/>
          </p:cNvSpPr>
          <p:nvPr/>
        </p:nvSpPr>
        <p:spPr bwMode="auto">
          <a:xfrm>
            <a:off x="1330325" y="3573463"/>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17" name="Text Box 245"/>
          <p:cNvSpPr txBox="1">
            <a:spLocks noChangeArrowheads="1"/>
          </p:cNvSpPr>
          <p:nvPr/>
        </p:nvSpPr>
        <p:spPr bwMode="auto">
          <a:xfrm>
            <a:off x="1258888" y="350043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3</a:t>
            </a:r>
          </a:p>
        </p:txBody>
      </p:sp>
      <p:sp>
        <p:nvSpPr>
          <p:cNvPr id="3318" name="Rectangle 246"/>
          <p:cNvSpPr>
            <a:spLocks noChangeArrowheads="1"/>
          </p:cNvSpPr>
          <p:nvPr/>
        </p:nvSpPr>
        <p:spPr bwMode="auto">
          <a:xfrm>
            <a:off x="3324225" y="3351213"/>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chemeClr val="accent2"/>
              </a:solidFill>
            </a:endParaRPr>
          </a:p>
        </p:txBody>
      </p:sp>
      <p:sp>
        <p:nvSpPr>
          <p:cNvPr id="3319" name="Text Box 247"/>
          <p:cNvSpPr txBox="1">
            <a:spLocks noChangeArrowheads="1"/>
          </p:cNvSpPr>
          <p:nvPr/>
        </p:nvSpPr>
        <p:spPr bwMode="auto">
          <a:xfrm>
            <a:off x="3252788" y="327818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chemeClr val="accent2"/>
                </a:solidFill>
              </a:rPr>
              <a:t>3</a:t>
            </a:r>
          </a:p>
        </p:txBody>
      </p:sp>
      <p:sp>
        <p:nvSpPr>
          <p:cNvPr id="3320" name="Rectangle 248"/>
          <p:cNvSpPr>
            <a:spLocks noChangeArrowheads="1"/>
          </p:cNvSpPr>
          <p:nvPr/>
        </p:nvSpPr>
        <p:spPr bwMode="auto">
          <a:xfrm>
            <a:off x="1303338" y="19177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21" name="Text Box 249"/>
          <p:cNvSpPr txBox="1">
            <a:spLocks noChangeArrowheads="1"/>
          </p:cNvSpPr>
          <p:nvPr/>
        </p:nvSpPr>
        <p:spPr bwMode="auto">
          <a:xfrm>
            <a:off x="1231900" y="18446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-3</a:t>
            </a:r>
          </a:p>
        </p:txBody>
      </p:sp>
      <p:sp>
        <p:nvSpPr>
          <p:cNvPr id="3322" name="Rectangle 250"/>
          <p:cNvSpPr>
            <a:spLocks noChangeArrowheads="1"/>
          </p:cNvSpPr>
          <p:nvPr/>
        </p:nvSpPr>
        <p:spPr bwMode="auto">
          <a:xfrm>
            <a:off x="3248025" y="52308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23" name="Text Box 251"/>
          <p:cNvSpPr txBox="1">
            <a:spLocks noChangeArrowheads="1"/>
          </p:cNvSpPr>
          <p:nvPr/>
        </p:nvSpPr>
        <p:spPr bwMode="auto">
          <a:xfrm>
            <a:off x="3176588" y="51577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-3</a:t>
            </a:r>
          </a:p>
        </p:txBody>
      </p:sp>
      <p:sp>
        <p:nvSpPr>
          <p:cNvPr id="3324" name="Rectangle 252"/>
          <p:cNvSpPr>
            <a:spLocks noChangeArrowheads="1"/>
          </p:cNvSpPr>
          <p:nvPr/>
        </p:nvSpPr>
        <p:spPr bwMode="auto">
          <a:xfrm>
            <a:off x="4138613" y="27813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25" name="Text Box 253"/>
          <p:cNvSpPr txBox="1">
            <a:spLocks noChangeArrowheads="1"/>
          </p:cNvSpPr>
          <p:nvPr/>
        </p:nvSpPr>
        <p:spPr bwMode="auto">
          <a:xfrm>
            <a:off x="4067175" y="27082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-2</a:t>
            </a:r>
          </a:p>
        </p:txBody>
      </p:sp>
      <p:sp>
        <p:nvSpPr>
          <p:cNvPr id="3326" name="Rectangle 254"/>
          <p:cNvSpPr>
            <a:spLocks noChangeArrowheads="1"/>
          </p:cNvSpPr>
          <p:nvPr/>
        </p:nvSpPr>
        <p:spPr bwMode="auto">
          <a:xfrm>
            <a:off x="2266950" y="44307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27" name="Text Box 255"/>
          <p:cNvSpPr txBox="1">
            <a:spLocks noChangeArrowheads="1"/>
          </p:cNvSpPr>
          <p:nvPr/>
        </p:nvSpPr>
        <p:spPr bwMode="auto">
          <a:xfrm>
            <a:off x="2195513" y="43576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t>-1</a:t>
            </a:r>
          </a:p>
        </p:txBody>
      </p:sp>
      <p:sp>
        <p:nvSpPr>
          <p:cNvPr id="3328" name="Rectangle 256"/>
          <p:cNvSpPr>
            <a:spLocks noChangeArrowheads="1"/>
          </p:cNvSpPr>
          <p:nvPr/>
        </p:nvSpPr>
        <p:spPr bwMode="auto">
          <a:xfrm>
            <a:off x="1330325" y="3357563"/>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chemeClr val="accent2"/>
              </a:solidFill>
            </a:endParaRPr>
          </a:p>
        </p:txBody>
      </p:sp>
      <p:sp>
        <p:nvSpPr>
          <p:cNvPr id="3329" name="Text Box 257"/>
          <p:cNvSpPr txBox="1">
            <a:spLocks noChangeArrowheads="1"/>
          </p:cNvSpPr>
          <p:nvPr/>
        </p:nvSpPr>
        <p:spPr bwMode="auto">
          <a:xfrm>
            <a:off x="1258888" y="328453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chemeClr val="accent2"/>
                </a:solidFill>
              </a:rPr>
              <a:t>3</a:t>
            </a:r>
          </a:p>
        </p:txBody>
      </p:sp>
      <p:sp>
        <p:nvSpPr>
          <p:cNvPr id="3330" name="Rectangle 258"/>
          <p:cNvSpPr>
            <a:spLocks noChangeArrowheads="1"/>
          </p:cNvSpPr>
          <p:nvPr/>
        </p:nvSpPr>
        <p:spPr bwMode="auto">
          <a:xfrm>
            <a:off x="3971925" y="443865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1" name="Text Box 259"/>
          <p:cNvSpPr txBox="1">
            <a:spLocks noChangeArrowheads="1"/>
          </p:cNvSpPr>
          <p:nvPr/>
        </p:nvSpPr>
        <p:spPr bwMode="auto">
          <a:xfrm>
            <a:off x="3900488" y="436562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chemeClr val="accent2"/>
                </a:solidFill>
              </a:rPr>
              <a:t>2</a:t>
            </a:r>
          </a:p>
        </p:txBody>
      </p:sp>
      <p:sp>
        <p:nvSpPr>
          <p:cNvPr id="3332" name="Rectangle 260"/>
          <p:cNvSpPr>
            <a:spLocks noChangeArrowheads="1"/>
          </p:cNvSpPr>
          <p:nvPr/>
        </p:nvSpPr>
        <p:spPr bwMode="auto">
          <a:xfrm>
            <a:off x="1330325" y="5006975"/>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3" name="Text Box 261"/>
          <p:cNvSpPr txBox="1">
            <a:spLocks noChangeArrowheads="1"/>
          </p:cNvSpPr>
          <p:nvPr/>
        </p:nvSpPr>
        <p:spPr bwMode="auto">
          <a:xfrm>
            <a:off x="1258888" y="4933950"/>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chemeClr val="accent2"/>
                </a:solidFill>
              </a:rPr>
              <a:t>2</a:t>
            </a:r>
          </a:p>
        </p:txBody>
      </p:sp>
      <p:sp>
        <p:nvSpPr>
          <p:cNvPr id="3334" name="Rectangle 262"/>
          <p:cNvSpPr>
            <a:spLocks noChangeArrowheads="1"/>
          </p:cNvSpPr>
          <p:nvPr/>
        </p:nvSpPr>
        <p:spPr bwMode="auto">
          <a:xfrm>
            <a:off x="3248025" y="5006975"/>
            <a:ext cx="239713"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a:solidFill>
                <a:schemeClr val="accent2"/>
              </a:solidFill>
            </a:endParaRPr>
          </a:p>
        </p:txBody>
      </p:sp>
      <p:sp>
        <p:nvSpPr>
          <p:cNvPr id="3335" name="Text Box 263"/>
          <p:cNvSpPr txBox="1">
            <a:spLocks noChangeArrowheads="1"/>
          </p:cNvSpPr>
          <p:nvPr/>
        </p:nvSpPr>
        <p:spPr bwMode="auto">
          <a:xfrm>
            <a:off x="3176588" y="4933950"/>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-3</a:t>
            </a:r>
          </a:p>
        </p:txBody>
      </p:sp>
      <p:sp>
        <p:nvSpPr>
          <p:cNvPr id="3336" name="Rectangle 264"/>
          <p:cNvSpPr>
            <a:spLocks noChangeArrowheads="1"/>
          </p:cNvSpPr>
          <p:nvPr/>
        </p:nvSpPr>
        <p:spPr bwMode="auto">
          <a:xfrm>
            <a:off x="2100263" y="2781300"/>
            <a:ext cx="16192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7" name="Text Box 265"/>
          <p:cNvSpPr txBox="1">
            <a:spLocks noChangeArrowheads="1"/>
          </p:cNvSpPr>
          <p:nvPr/>
        </p:nvSpPr>
        <p:spPr bwMode="auto">
          <a:xfrm>
            <a:off x="2028825" y="270827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chemeClr val="accent2"/>
                </a:solidFill>
              </a:rPr>
              <a:t>2</a:t>
            </a:r>
          </a:p>
        </p:txBody>
      </p:sp>
      <p:sp>
        <p:nvSpPr>
          <p:cNvPr id="3338" name="Rectangle 266"/>
          <p:cNvSpPr>
            <a:spLocks noChangeArrowheads="1"/>
          </p:cNvSpPr>
          <p:nvPr/>
        </p:nvSpPr>
        <p:spPr bwMode="auto">
          <a:xfrm>
            <a:off x="1258888" y="37830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39" name="Text Box 267"/>
          <p:cNvSpPr txBox="1">
            <a:spLocks noChangeArrowheads="1"/>
          </p:cNvSpPr>
          <p:nvPr/>
        </p:nvSpPr>
        <p:spPr bwMode="auto">
          <a:xfrm>
            <a:off x="1187450" y="37099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-3</a:t>
            </a:r>
          </a:p>
        </p:txBody>
      </p:sp>
      <p:sp>
        <p:nvSpPr>
          <p:cNvPr id="3340" name="Rectangle 268"/>
          <p:cNvSpPr>
            <a:spLocks noChangeArrowheads="1"/>
          </p:cNvSpPr>
          <p:nvPr/>
        </p:nvSpPr>
        <p:spPr bwMode="auto">
          <a:xfrm>
            <a:off x="611188" y="27813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1" name="Text Box 269"/>
          <p:cNvSpPr txBox="1">
            <a:spLocks noChangeArrowheads="1"/>
          </p:cNvSpPr>
          <p:nvPr/>
        </p:nvSpPr>
        <p:spPr bwMode="auto">
          <a:xfrm>
            <a:off x="539750" y="27082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-1</a:t>
            </a:r>
          </a:p>
        </p:txBody>
      </p:sp>
      <p:sp>
        <p:nvSpPr>
          <p:cNvPr id="3342" name="Rectangle 270"/>
          <p:cNvSpPr>
            <a:spLocks noChangeArrowheads="1"/>
          </p:cNvSpPr>
          <p:nvPr/>
        </p:nvSpPr>
        <p:spPr bwMode="auto">
          <a:xfrm>
            <a:off x="3248025" y="37830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3" name="Text Box 271"/>
          <p:cNvSpPr txBox="1">
            <a:spLocks noChangeArrowheads="1"/>
          </p:cNvSpPr>
          <p:nvPr/>
        </p:nvSpPr>
        <p:spPr bwMode="auto">
          <a:xfrm>
            <a:off x="3176588" y="37099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-3</a:t>
            </a:r>
          </a:p>
        </p:txBody>
      </p:sp>
      <p:sp>
        <p:nvSpPr>
          <p:cNvPr id="3344" name="Rectangle 272"/>
          <p:cNvSpPr>
            <a:spLocks noChangeArrowheads="1"/>
          </p:cNvSpPr>
          <p:nvPr/>
        </p:nvSpPr>
        <p:spPr bwMode="auto">
          <a:xfrm>
            <a:off x="611188" y="44307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5" name="Text Box 273"/>
          <p:cNvSpPr txBox="1">
            <a:spLocks noChangeArrowheads="1"/>
          </p:cNvSpPr>
          <p:nvPr/>
        </p:nvSpPr>
        <p:spPr bwMode="auto">
          <a:xfrm>
            <a:off x="539750" y="435768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333399"/>
                </a:solidFill>
              </a:rPr>
              <a:t>2</a:t>
            </a:r>
          </a:p>
        </p:txBody>
      </p:sp>
      <p:sp>
        <p:nvSpPr>
          <p:cNvPr id="3346" name="Rectangle 274"/>
          <p:cNvSpPr>
            <a:spLocks noChangeArrowheads="1"/>
          </p:cNvSpPr>
          <p:nvPr/>
        </p:nvSpPr>
        <p:spPr bwMode="auto">
          <a:xfrm>
            <a:off x="1303338" y="21336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7" name="Text Box 275"/>
          <p:cNvSpPr txBox="1">
            <a:spLocks noChangeArrowheads="1"/>
          </p:cNvSpPr>
          <p:nvPr/>
        </p:nvSpPr>
        <p:spPr bwMode="auto">
          <a:xfrm>
            <a:off x="1308100" y="2060575"/>
            <a:ext cx="311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333399"/>
                </a:solidFill>
              </a:rPr>
              <a:t>3</a:t>
            </a:r>
          </a:p>
        </p:txBody>
      </p:sp>
      <p:sp>
        <p:nvSpPr>
          <p:cNvPr id="3348" name="Rectangle 276"/>
          <p:cNvSpPr>
            <a:spLocks noChangeArrowheads="1"/>
          </p:cNvSpPr>
          <p:nvPr/>
        </p:nvSpPr>
        <p:spPr bwMode="auto">
          <a:xfrm>
            <a:off x="3248025" y="21336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49" name="Text Box 277"/>
          <p:cNvSpPr txBox="1">
            <a:spLocks noChangeArrowheads="1"/>
          </p:cNvSpPr>
          <p:nvPr/>
        </p:nvSpPr>
        <p:spPr bwMode="auto">
          <a:xfrm>
            <a:off x="3176588" y="20605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-2</a:t>
            </a:r>
          </a:p>
        </p:txBody>
      </p:sp>
      <p:sp>
        <p:nvSpPr>
          <p:cNvPr id="3350" name="Rectangle 278"/>
          <p:cNvSpPr>
            <a:spLocks noChangeArrowheads="1"/>
          </p:cNvSpPr>
          <p:nvPr/>
        </p:nvSpPr>
        <p:spPr bwMode="auto">
          <a:xfrm>
            <a:off x="2527300" y="2781300"/>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51" name="Text Box 279"/>
          <p:cNvSpPr txBox="1">
            <a:spLocks noChangeArrowheads="1"/>
          </p:cNvSpPr>
          <p:nvPr/>
        </p:nvSpPr>
        <p:spPr bwMode="auto">
          <a:xfrm>
            <a:off x="2455863" y="27082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-2</a:t>
            </a:r>
          </a:p>
        </p:txBody>
      </p:sp>
      <p:sp>
        <p:nvSpPr>
          <p:cNvPr id="3352" name="Rectangle 280"/>
          <p:cNvSpPr>
            <a:spLocks noChangeArrowheads="1"/>
          </p:cNvSpPr>
          <p:nvPr/>
        </p:nvSpPr>
        <p:spPr bwMode="auto">
          <a:xfrm>
            <a:off x="2051050" y="4430713"/>
            <a:ext cx="171450"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53" name="Text Box 281"/>
          <p:cNvSpPr txBox="1">
            <a:spLocks noChangeArrowheads="1"/>
          </p:cNvSpPr>
          <p:nvPr/>
        </p:nvSpPr>
        <p:spPr bwMode="auto">
          <a:xfrm>
            <a:off x="1979613" y="4357688"/>
            <a:ext cx="3873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-1</a:t>
            </a:r>
          </a:p>
        </p:txBody>
      </p:sp>
      <p:sp>
        <p:nvSpPr>
          <p:cNvPr id="3354" name="Rectangle 282"/>
          <p:cNvSpPr>
            <a:spLocks noChangeArrowheads="1"/>
          </p:cNvSpPr>
          <p:nvPr/>
        </p:nvSpPr>
        <p:spPr bwMode="auto">
          <a:xfrm>
            <a:off x="3971925" y="2781300"/>
            <a:ext cx="171450"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55" name="Text Box 283"/>
          <p:cNvSpPr txBox="1">
            <a:spLocks noChangeArrowheads="1"/>
          </p:cNvSpPr>
          <p:nvPr/>
        </p:nvSpPr>
        <p:spPr bwMode="auto">
          <a:xfrm>
            <a:off x="3851275" y="2708275"/>
            <a:ext cx="3873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FF0000"/>
                </a:solidFill>
              </a:rPr>
              <a:t>-2</a:t>
            </a:r>
          </a:p>
        </p:txBody>
      </p:sp>
      <p:sp>
        <p:nvSpPr>
          <p:cNvPr id="3356" name="Rectangle 284"/>
          <p:cNvSpPr>
            <a:spLocks noChangeArrowheads="1"/>
          </p:cNvSpPr>
          <p:nvPr/>
        </p:nvSpPr>
        <p:spPr bwMode="auto">
          <a:xfrm>
            <a:off x="2482850" y="4430713"/>
            <a:ext cx="244475" cy="222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57" name="Text Box 285"/>
          <p:cNvSpPr txBox="1">
            <a:spLocks noChangeArrowheads="1"/>
          </p:cNvSpPr>
          <p:nvPr/>
        </p:nvSpPr>
        <p:spPr bwMode="auto">
          <a:xfrm>
            <a:off x="2411413" y="4357688"/>
            <a:ext cx="31115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800" b="1">
                <a:solidFill>
                  <a:srgbClr val="333399"/>
                </a:solidFill>
              </a:rPr>
              <a:t>1</a:t>
            </a:r>
          </a:p>
        </p:txBody>
      </p:sp>
      <p:sp>
        <p:nvSpPr>
          <p:cNvPr id="3364" name="Text Box 292"/>
          <p:cNvSpPr txBox="1">
            <a:spLocks noChangeArrowheads="1"/>
          </p:cNvSpPr>
          <p:nvPr/>
        </p:nvSpPr>
        <p:spPr bwMode="auto">
          <a:xfrm>
            <a:off x="4859338" y="1787525"/>
            <a:ext cx="3754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a:t>*</a:t>
            </a:r>
            <a:r>
              <a:rPr lang="ja-JP" altLang="en-US" sz="2000"/>
              <a:t>まず一周積分をしてみる</a:t>
            </a:r>
            <a:r>
              <a:rPr lang="en-US" altLang="ja-JP" sz="2000"/>
              <a:t>(</a:t>
            </a:r>
            <a:r>
              <a:rPr lang="ja-JP" altLang="en-US" sz="2000"/>
              <a:t>左周り</a:t>
            </a:r>
            <a:r>
              <a:rPr lang="en-US" altLang="ja-JP" sz="2000"/>
              <a:t>)</a:t>
            </a:r>
          </a:p>
        </p:txBody>
      </p:sp>
      <p:graphicFrame>
        <p:nvGraphicFramePr>
          <p:cNvPr id="3365" name="Object 293"/>
          <p:cNvGraphicFramePr>
            <a:graphicFrameLocks noChangeAspect="1"/>
          </p:cNvGraphicFramePr>
          <p:nvPr/>
        </p:nvGraphicFramePr>
        <p:xfrm>
          <a:off x="4859338" y="2146300"/>
          <a:ext cx="941387" cy="366713"/>
        </p:xfrm>
        <a:graphic>
          <a:graphicData uri="http://schemas.openxmlformats.org/presentationml/2006/ole">
            <mc:AlternateContent xmlns:mc="http://schemas.openxmlformats.org/markup-compatibility/2006">
              <mc:Choice xmlns:v="urn:schemas-microsoft-com:vml" Requires="v">
                <p:oleObj spid="_x0000_s3581" name="数式" r:id="rId7" imgW="520560" imgH="203040" progId="Equation.3">
                  <p:embed/>
                </p:oleObj>
              </mc:Choice>
              <mc:Fallback>
                <p:oleObj name="数式" r:id="rId7" imgW="520560" imgH="203040" progId="Equation.3">
                  <p:embed/>
                  <p:pic>
                    <p:nvPicPr>
                      <p:cNvPr id="0" name="Object 29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9338" y="2146300"/>
                        <a:ext cx="94138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6" name="Object 294"/>
          <p:cNvGraphicFramePr>
            <a:graphicFrameLocks noChangeAspect="1"/>
          </p:cNvGraphicFramePr>
          <p:nvPr/>
        </p:nvGraphicFramePr>
        <p:xfrm>
          <a:off x="5021263" y="2484438"/>
          <a:ext cx="390525" cy="296862"/>
        </p:xfrm>
        <a:graphic>
          <a:graphicData uri="http://schemas.openxmlformats.org/presentationml/2006/ole">
            <mc:AlternateContent xmlns:mc="http://schemas.openxmlformats.org/markup-compatibility/2006">
              <mc:Choice xmlns:v="urn:schemas-microsoft-com:vml" Requires="v">
                <p:oleObj spid="_x0000_s3582" name="数式" r:id="rId9" imgW="215640" imgH="164880" progId="Equation.3">
                  <p:embed/>
                </p:oleObj>
              </mc:Choice>
              <mc:Fallback>
                <p:oleObj name="数式" r:id="rId9" imgW="215640" imgH="164880" progId="Equation.3">
                  <p:embed/>
                  <p:pic>
                    <p:nvPicPr>
                      <p:cNvPr id="0" name="Object 29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1263" y="2484438"/>
                        <a:ext cx="390525" cy="296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7" name="Object 295"/>
          <p:cNvGraphicFramePr>
            <a:graphicFrameLocks noChangeAspect="1"/>
          </p:cNvGraphicFramePr>
          <p:nvPr/>
        </p:nvGraphicFramePr>
        <p:xfrm>
          <a:off x="5724525" y="2133600"/>
          <a:ext cx="1147763" cy="368300"/>
        </p:xfrm>
        <a:graphic>
          <a:graphicData uri="http://schemas.openxmlformats.org/presentationml/2006/ole">
            <mc:AlternateContent xmlns:mc="http://schemas.openxmlformats.org/markup-compatibility/2006">
              <mc:Choice xmlns:v="urn:schemas-microsoft-com:vml" Requires="v">
                <p:oleObj spid="_x0000_s3583" name="数式" r:id="rId11" imgW="634680" imgH="203040" progId="Equation.3">
                  <p:embed/>
                </p:oleObj>
              </mc:Choice>
              <mc:Fallback>
                <p:oleObj name="数式" r:id="rId11" imgW="634680" imgH="203040" progId="Equation.3">
                  <p:embed/>
                  <p:pic>
                    <p:nvPicPr>
                      <p:cNvPr id="0" name="Object 29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24525" y="2133600"/>
                        <a:ext cx="1147763"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68" name="Object 296"/>
          <p:cNvGraphicFramePr>
            <a:graphicFrameLocks noChangeAspect="1"/>
          </p:cNvGraphicFramePr>
          <p:nvPr/>
        </p:nvGraphicFramePr>
        <p:xfrm>
          <a:off x="6815138" y="2133600"/>
          <a:ext cx="1127125" cy="366713"/>
        </p:xfrm>
        <a:graphic>
          <a:graphicData uri="http://schemas.openxmlformats.org/presentationml/2006/ole">
            <mc:AlternateContent xmlns:mc="http://schemas.openxmlformats.org/markup-compatibility/2006">
              <mc:Choice xmlns:v="urn:schemas-microsoft-com:vml" Requires="v">
                <p:oleObj spid="_x0000_s3584" name="数式" r:id="rId13" imgW="622080" imgH="203040" progId="Equation.3">
                  <p:embed/>
                </p:oleObj>
              </mc:Choice>
              <mc:Fallback>
                <p:oleObj name="数式" r:id="rId13" imgW="622080" imgH="203040" progId="Equation.3">
                  <p:embed/>
                  <p:pic>
                    <p:nvPicPr>
                      <p:cNvPr id="0" name="Object 29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15138" y="2133600"/>
                        <a:ext cx="11271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0" name="Object 298"/>
          <p:cNvGraphicFramePr>
            <a:graphicFrameLocks noChangeAspect="1"/>
          </p:cNvGraphicFramePr>
          <p:nvPr/>
        </p:nvGraphicFramePr>
        <p:xfrm>
          <a:off x="7923213" y="2139950"/>
          <a:ext cx="1125537" cy="366713"/>
        </p:xfrm>
        <a:graphic>
          <a:graphicData uri="http://schemas.openxmlformats.org/presentationml/2006/ole">
            <mc:AlternateContent xmlns:mc="http://schemas.openxmlformats.org/markup-compatibility/2006">
              <mc:Choice xmlns:v="urn:schemas-microsoft-com:vml" Requires="v">
                <p:oleObj spid="_x0000_s3585" name="数式" r:id="rId15" imgW="622080" imgH="203040" progId="Equation.3">
                  <p:embed/>
                </p:oleObj>
              </mc:Choice>
              <mc:Fallback>
                <p:oleObj name="数式" r:id="rId15" imgW="622080" imgH="203040" progId="Equation.3">
                  <p:embed/>
                  <p:pic>
                    <p:nvPicPr>
                      <p:cNvPr id="0" name="Object 29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23213" y="2139950"/>
                        <a:ext cx="112553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1" name="Text Box 299"/>
          <p:cNvSpPr txBox="1">
            <a:spLocks noChangeArrowheads="1"/>
          </p:cNvSpPr>
          <p:nvPr/>
        </p:nvSpPr>
        <p:spPr bwMode="auto">
          <a:xfrm>
            <a:off x="4810197" y="2766268"/>
            <a:ext cx="427347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2000" dirty="0"/>
              <a:t>*</a:t>
            </a:r>
            <a:r>
              <a:rPr lang="ja-JP" altLang="en-US" sz="2000" dirty="0"/>
              <a:t>各区画毎の一周積分を</a:t>
            </a:r>
            <a:r>
              <a:rPr lang="ja-JP" altLang="en-US" sz="2000" dirty="0" smtClean="0"/>
              <a:t>取る</a:t>
            </a:r>
            <a:r>
              <a:rPr lang="ja-JP" altLang="en-US" sz="2000" dirty="0"/>
              <a:t>こと</a:t>
            </a:r>
            <a:r>
              <a:rPr lang="ja-JP" altLang="en-US" sz="2000" dirty="0" smtClean="0"/>
              <a:t>と</a:t>
            </a:r>
            <a:endParaRPr lang="en-US" altLang="ja-JP" sz="2000" dirty="0" smtClean="0"/>
          </a:p>
          <a:p>
            <a:r>
              <a:rPr lang="ja-JP" altLang="en-US" sz="2000" dirty="0" smtClean="0"/>
              <a:t>各区画内での渦度を計算すること</a:t>
            </a:r>
            <a:r>
              <a:rPr lang="ja-JP" altLang="en-US" sz="2000" smtClean="0"/>
              <a:t>は同じ（図を見て考えましょう）</a:t>
            </a:r>
            <a:endParaRPr lang="ja-JP" altLang="en-US" sz="2000" dirty="0"/>
          </a:p>
        </p:txBody>
      </p:sp>
      <p:sp>
        <p:nvSpPr>
          <p:cNvPr id="3372" name="Rectangle 300"/>
          <p:cNvSpPr>
            <a:spLocks noChangeArrowheads="1"/>
          </p:cNvSpPr>
          <p:nvPr/>
        </p:nvSpPr>
        <p:spPr bwMode="auto">
          <a:xfrm>
            <a:off x="4637087" y="4084510"/>
            <a:ext cx="4397375" cy="434975"/>
          </a:xfrm>
          <a:prstGeom prst="rect">
            <a:avLst/>
          </a:prstGeom>
          <a:noFill/>
          <a:ln w="38100">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隣合う区画の積分路は互いに逆の向き</a:t>
            </a:r>
          </a:p>
        </p:txBody>
      </p:sp>
      <p:sp>
        <p:nvSpPr>
          <p:cNvPr id="3373" name="Rectangle 301"/>
          <p:cNvSpPr>
            <a:spLocks noChangeArrowheads="1"/>
          </p:cNvSpPr>
          <p:nvPr/>
        </p:nvSpPr>
        <p:spPr bwMode="auto">
          <a:xfrm>
            <a:off x="5084969" y="4580731"/>
            <a:ext cx="4138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t>符号が逆になるのでキャンセルしあう</a:t>
            </a:r>
          </a:p>
        </p:txBody>
      </p:sp>
      <p:sp>
        <p:nvSpPr>
          <p:cNvPr id="3374" name="AutoShape 302"/>
          <p:cNvSpPr>
            <a:spLocks noChangeArrowheads="1"/>
          </p:cNvSpPr>
          <p:nvPr/>
        </p:nvSpPr>
        <p:spPr bwMode="auto">
          <a:xfrm>
            <a:off x="4656935" y="4580731"/>
            <a:ext cx="504825" cy="3603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0000">
                  <a:alpha val="49001"/>
                </a:srgbClr>
              </a:gs>
              <a:gs pos="100000">
                <a:srgbClr val="FF0000">
                  <a:gamma/>
                  <a:shade val="34118"/>
                  <a:invGamma/>
                  <a:alpha val="83000"/>
                </a:srgbClr>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75" name="Rectangle 303"/>
          <p:cNvSpPr>
            <a:spLocks noChangeArrowheads="1"/>
          </p:cNvSpPr>
          <p:nvPr/>
        </p:nvSpPr>
        <p:spPr bwMode="auto">
          <a:xfrm>
            <a:off x="4909348" y="5019675"/>
            <a:ext cx="3816350" cy="701675"/>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b="1" dirty="0"/>
              <a:t>最終的に外周のみ残り</a:t>
            </a:r>
          </a:p>
          <a:p>
            <a:r>
              <a:rPr lang="ja-JP" altLang="en-US" sz="2000" b="1" dirty="0"/>
              <a:t>　　一周積分したものと等価になる</a:t>
            </a:r>
          </a:p>
        </p:txBody>
      </p:sp>
      <p:graphicFrame>
        <p:nvGraphicFramePr>
          <p:cNvPr id="3376" name="Object 304"/>
          <p:cNvGraphicFramePr>
            <a:graphicFrameLocks noChangeAspect="1"/>
          </p:cNvGraphicFramePr>
          <p:nvPr>
            <p:extLst>
              <p:ext uri="{D42A27DB-BD31-4B8C-83A1-F6EECF244321}">
                <p14:modId xmlns:p14="http://schemas.microsoft.com/office/powerpoint/2010/main" val="1285453553"/>
              </p:ext>
            </p:extLst>
          </p:nvPr>
        </p:nvGraphicFramePr>
        <p:xfrm>
          <a:off x="4766675" y="3681413"/>
          <a:ext cx="2387600" cy="366713"/>
        </p:xfrm>
        <a:graphic>
          <a:graphicData uri="http://schemas.openxmlformats.org/presentationml/2006/ole">
            <mc:AlternateContent xmlns:mc="http://schemas.openxmlformats.org/markup-compatibility/2006">
              <mc:Choice xmlns:v="urn:schemas-microsoft-com:vml" Requires="v">
                <p:oleObj spid="_x0000_s3586" name="数式" r:id="rId17" imgW="1320480" imgH="203040" progId="Equation.3">
                  <p:embed/>
                </p:oleObj>
              </mc:Choice>
              <mc:Fallback>
                <p:oleObj name="数式" r:id="rId17" imgW="1320480" imgH="203040" progId="Equation.3">
                  <p:embed/>
                  <p:pic>
                    <p:nvPicPr>
                      <p:cNvPr id="0" name="Object 30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66675" y="3681413"/>
                        <a:ext cx="238760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77" name="AutoShape 305"/>
          <p:cNvSpPr>
            <a:spLocks noChangeArrowheads="1"/>
          </p:cNvSpPr>
          <p:nvPr/>
        </p:nvSpPr>
        <p:spPr bwMode="auto">
          <a:xfrm rot="2826641">
            <a:off x="995363" y="3189287"/>
            <a:ext cx="889000" cy="936625"/>
          </a:xfrm>
          <a:prstGeom prst="star4">
            <a:avLst>
              <a:gd name="adj" fmla="val 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78" name="AutoShape 306"/>
          <p:cNvSpPr>
            <a:spLocks noChangeArrowheads="1"/>
          </p:cNvSpPr>
          <p:nvPr/>
        </p:nvSpPr>
        <p:spPr bwMode="auto">
          <a:xfrm rot="2826641">
            <a:off x="2003426" y="2468562"/>
            <a:ext cx="889000" cy="936625"/>
          </a:xfrm>
          <a:prstGeom prst="star4">
            <a:avLst>
              <a:gd name="adj" fmla="val 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79" name="AutoShape 307"/>
          <p:cNvSpPr>
            <a:spLocks noChangeArrowheads="1"/>
          </p:cNvSpPr>
          <p:nvPr/>
        </p:nvSpPr>
        <p:spPr bwMode="auto">
          <a:xfrm rot="2826641">
            <a:off x="2003426" y="4100512"/>
            <a:ext cx="889000" cy="936625"/>
          </a:xfrm>
          <a:prstGeom prst="star4">
            <a:avLst>
              <a:gd name="adj" fmla="val 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0" name="AutoShape 308"/>
          <p:cNvSpPr>
            <a:spLocks noChangeArrowheads="1"/>
          </p:cNvSpPr>
          <p:nvPr/>
        </p:nvSpPr>
        <p:spPr bwMode="auto">
          <a:xfrm rot="2826641">
            <a:off x="3011488" y="3236912"/>
            <a:ext cx="889000" cy="936625"/>
          </a:xfrm>
          <a:prstGeom prst="star4">
            <a:avLst>
              <a:gd name="adj" fmla="val 0"/>
            </a:avLst>
          </a:prstGeom>
          <a:noFill/>
          <a:ln w="571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383" name="Text Box 311"/>
          <p:cNvSpPr txBox="1">
            <a:spLocks noChangeArrowheads="1"/>
          </p:cNvSpPr>
          <p:nvPr/>
        </p:nvSpPr>
        <p:spPr bwMode="auto">
          <a:xfrm>
            <a:off x="1258888" y="2492375"/>
            <a:ext cx="40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a:t>7</a:t>
            </a:r>
          </a:p>
        </p:txBody>
      </p:sp>
      <p:sp>
        <p:nvSpPr>
          <p:cNvPr id="3384" name="Text Box 312"/>
          <p:cNvSpPr txBox="1">
            <a:spLocks noChangeArrowheads="1"/>
          </p:cNvSpPr>
          <p:nvPr/>
        </p:nvSpPr>
        <p:spPr bwMode="auto">
          <a:xfrm>
            <a:off x="1258888" y="4217988"/>
            <a:ext cx="409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a:t>0</a:t>
            </a:r>
          </a:p>
        </p:txBody>
      </p:sp>
      <p:sp>
        <p:nvSpPr>
          <p:cNvPr id="3385" name="Text Box 313"/>
          <p:cNvSpPr txBox="1">
            <a:spLocks noChangeArrowheads="1"/>
          </p:cNvSpPr>
          <p:nvPr/>
        </p:nvSpPr>
        <p:spPr bwMode="auto">
          <a:xfrm>
            <a:off x="3059113" y="2492375"/>
            <a:ext cx="544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a:t>-3</a:t>
            </a:r>
          </a:p>
        </p:txBody>
      </p:sp>
      <p:sp>
        <p:nvSpPr>
          <p:cNvPr id="3386" name="Text Box 314"/>
          <p:cNvSpPr txBox="1">
            <a:spLocks noChangeArrowheads="1"/>
          </p:cNvSpPr>
          <p:nvPr/>
        </p:nvSpPr>
        <p:spPr bwMode="auto">
          <a:xfrm>
            <a:off x="3059113" y="4217988"/>
            <a:ext cx="5445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blinds(horizontal)">
                                      <p:cBhvr>
                                        <p:cTn id="12" dur="500"/>
                                        <p:tgtEl>
                                          <p:spTgt spid="3079"/>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3087"/>
                                        </p:tgtEl>
                                        <p:attrNameLst>
                                          <p:attrName>style.visibility</p:attrName>
                                        </p:attrNameLst>
                                      </p:cBhvr>
                                      <p:to>
                                        <p:strVal val="visible"/>
                                      </p:to>
                                    </p:set>
                                    <p:animEffect transition="in" filter="checkerboard(across)">
                                      <p:cBhvr>
                                        <p:cTn id="16" dur="500"/>
                                        <p:tgtEl>
                                          <p:spTgt spid="308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222"/>
                                        </p:tgtEl>
                                        <p:attrNameLst>
                                          <p:attrName>style.visibility</p:attrName>
                                        </p:attrNameLst>
                                      </p:cBhvr>
                                      <p:to>
                                        <p:strVal val="visible"/>
                                      </p:to>
                                    </p:set>
                                    <p:animEffect transition="in" filter="checkerboard(across)">
                                      <p:cBhvr>
                                        <p:cTn id="21" dur="500"/>
                                        <p:tgtEl>
                                          <p:spTgt spid="3222"/>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221"/>
                                        </p:tgtEl>
                                        <p:attrNameLst>
                                          <p:attrName>style.visibility</p:attrName>
                                        </p:attrNameLst>
                                      </p:cBhvr>
                                      <p:to>
                                        <p:strVal val="visible"/>
                                      </p:to>
                                    </p:set>
                                    <p:animEffect transition="in" filter="checkerboard(across)">
                                      <p:cBhvr>
                                        <p:cTn id="24" dur="500"/>
                                        <p:tgtEl>
                                          <p:spTgt spid="3221"/>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224"/>
                                        </p:tgtEl>
                                        <p:attrNameLst>
                                          <p:attrName>style.visibility</p:attrName>
                                        </p:attrNameLst>
                                      </p:cBhvr>
                                      <p:to>
                                        <p:strVal val="visible"/>
                                      </p:to>
                                    </p:set>
                                    <p:animEffect transition="in" filter="checkerboard(across)">
                                      <p:cBhvr>
                                        <p:cTn id="27" dur="500"/>
                                        <p:tgtEl>
                                          <p:spTgt spid="3224"/>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225"/>
                                        </p:tgtEl>
                                        <p:attrNameLst>
                                          <p:attrName>style.visibility</p:attrName>
                                        </p:attrNameLst>
                                      </p:cBhvr>
                                      <p:to>
                                        <p:strVal val="visible"/>
                                      </p:to>
                                    </p:set>
                                    <p:animEffect transition="in" filter="checkerboard(across)">
                                      <p:cBhvr>
                                        <p:cTn id="30" dur="500"/>
                                        <p:tgtEl>
                                          <p:spTgt spid="322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314"/>
                                        </p:tgtEl>
                                        <p:attrNameLst>
                                          <p:attrName>style.visibility</p:attrName>
                                        </p:attrNameLst>
                                      </p:cBhvr>
                                      <p:to>
                                        <p:strVal val="visible"/>
                                      </p:to>
                                    </p:set>
                                    <p:animEffect transition="in" filter="blinds(horizontal)">
                                      <p:cBhvr>
                                        <p:cTn id="35" dur="500"/>
                                        <p:tgtEl>
                                          <p:spTgt spid="331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315"/>
                                        </p:tgtEl>
                                        <p:attrNameLst>
                                          <p:attrName>style.visibility</p:attrName>
                                        </p:attrNameLst>
                                      </p:cBhvr>
                                      <p:to>
                                        <p:strVal val="visible"/>
                                      </p:to>
                                    </p:set>
                                    <p:animEffect transition="in" filter="blinds(horizontal)">
                                      <p:cBhvr>
                                        <p:cTn id="38" dur="500"/>
                                        <p:tgtEl>
                                          <p:spTgt spid="3315"/>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312"/>
                                        </p:tgtEl>
                                        <p:attrNameLst>
                                          <p:attrName>style.visibility</p:attrName>
                                        </p:attrNameLst>
                                      </p:cBhvr>
                                      <p:to>
                                        <p:strVal val="visible"/>
                                      </p:to>
                                    </p:set>
                                    <p:animEffect transition="in" filter="blinds(horizontal)">
                                      <p:cBhvr>
                                        <p:cTn id="41" dur="500"/>
                                        <p:tgtEl>
                                          <p:spTgt spid="331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313"/>
                                        </p:tgtEl>
                                        <p:attrNameLst>
                                          <p:attrName>style.visibility</p:attrName>
                                        </p:attrNameLst>
                                      </p:cBhvr>
                                      <p:to>
                                        <p:strVal val="visible"/>
                                      </p:to>
                                    </p:set>
                                    <p:animEffect transition="in" filter="blinds(horizontal)">
                                      <p:cBhvr>
                                        <p:cTn id="44" dur="500"/>
                                        <p:tgtEl>
                                          <p:spTgt spid="331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308"/>
                                        </p:tgtEl>
                                        <p:attrNameLst>
                                          <p:attrName>style.visibility</p:attrName>
                                        </p:attrNameLst>
                                      </p:cBhvr>
                                      <p:to>
                                        <p:strVal val="visible"/>
                                      </p:to>
                                    </p:set>
                                    <p:animEffect transition="in" filter="blinds(horizontal)">
                                      <p:cBhvr>
                                        <p:cTn id="47" dur="500"/>
                                        <p:tgtEl>
                                          <p:spTgt spid="3308"/>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3309"/>
                                        </p:tgtEl>
                                        <p:attrNameLst>
                                          <p:attrName>style.visibility</p:attrName>
                                        </p:attrNameLst>
                                      </p:cBhvr>
                                      <p:to>
                                        <p:strVal val="visible"/>
                                      </p:to>
                                    </p:set>
                                    <p:animEffect transition="in" filter="blinds(horizontal)">
                                      <p:cBhvr>
                                        <p:cTn id="50" dur="500"/>
                                        <p:tgtEl>
                                          <p:spTgt spid="330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3322"/>
                                        </p:tgtEl>
                                        <p:attrNameLst>
                                          <p:attrName>style.visibility</p:attrName>
                                        </p:attrNameLst>
                                      </p:cBhvr>
                                      <p:to>
                                        <p:strVal val="visible"/>
                                      </p:to>
                                    </p:set>
                                    <p:animEffect transition="in" filter="blinds(horizontal)">
                                      <p:cBhvr>
                                        <p:cTn id="53" dur="500"/>
                                        <p:tgtEl>
                                          <p:spTgt spid="3322"/>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3316"/>
                                        </p:tgtEl>
                                        <p:attrNameLst>
                                          <p:attrName>style.visibility</p:attrName>
                                        </p:attrNameLst>
                                      </p:cBhvr>
                                      <p:to>
                                        <p:strVal val="visible"/>
                                      </p:to>
                                    </p:set>
                                    <p:animEffect transition="in" filter="checkerboard(across)">
                                      <p:cBhvr>
                                        <p:cTn id="56" dur="500"/>
                                        <p:tgtEl>
                                          <p:spTgt spid="3316"/>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3317"/>
                                        </p:tgtEl>
                                        <p:attrNameLst>
                                          <p:attrName>style.visibility</p:attrName>
                                        </p:attrNameLst>
                                      </p:cBhvr>
                                      <p:to>
                                        <p:strVal val="visible"/>
                                      </p:to>
                                    </p:set>
                                    <p:animEffect transition="in" filter="checkerboard(across)">
                                      <p:cBhvr>
                                        <p:cTn id="59" dur="500"/>
                                        <p:tgtEl>
                                          <p:spTgt spid="3317"/>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3323"/>
                                        </p:tgtEl>
                                        <p:attrNameLst>
                                          <p:attrName>style.visibility</p:attrName>
                                        </p:attrNameLst>
                                      </p:cBhvr>
                                      <p:to>
                                        <p:strVal val="visible"/>
                                      </p:to>
                                    </p:set>
                                    <p:animEffect transition="in" filter="blinds(horizontal)">
                                      <p:cBhvr>
                                        <p:cTn id="62" dur="500"/>
                                        <p:tgtEl>
                                          <p:spTgt spid="332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301"/>
                                        </p:tgtEl>
                                        <p:attrNameLst>
                                          <p:attrName>style.visibility</p:attrName>
                                        </p:attrNameLst>
                                      </p:cBhvr>
                                      <p:to>
                                        <p:strVal val="visible"/>
                                      </p:to>
                                    </p:set>
                                    <p:animEffect transition="in" filter="blinds(horizontal)">
                                      <p:cBhvr>
                                        <p:cTn id="65" dur="500"/>
                                        <p:tgtEl>
                                          <p:spTgt spid="3301"/>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300"/>
                                        </p:tgtEl>
                                        <p:attrNameLst>
                                          <p:attrName>style.visibility</p:attrName>
                                        </p:attrNameLst>
                                      </p:cBhvr>
                                      <p:to>
                                        <p:strVal val="visible"/>
                                      </p:to>
                                    </p:set>
                                    <p:animEffect transition="in" filter="blinds(horizontal)">
                                      <p:cBhvr>
                                        <p:cTn id="68" dur="500"/>
                                        <p:tgtEl>
                                          <p:spTgt spid="3300"/>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3324"/>
                                        </p:tgtEl>
                                        <p:attrNameLst>
                                          <p:attrName>style.visibility</p:attrName>
                                        </p:attrNameLst>
                                      </p:cBhvr>
                                      <p:to>
                                        <p:strVal val="visible"/>
                                      </p:to>
                                    </p:set>
                                    <p:animEffect transition="in" filter="blinds(horizontal)">
                                      <p:cBhvr>
                                        <p:cTn id="71" dur="500"/>
                                        <p:tgtEl>
                                          <p:spTgt spid="3324"/>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325"/>
                                        </p:tgtEl>
                                        <p:attrNameLst>
                                          <p:attrName>style.visibility</p:attrName>
                                        </p:attrNameLst>
                                      </p:cBhvr>
                                      <p:to>
                                        <p:strVal val="visible"/>
                                      </p:to>
                                    </p:set>
                                    <p:animEffect transition="in" filter="blinds(horizontal)">
                                      <p:cBhvr>
                                        <p:cTn id="74" dur="500"/>
                                        <p:tgtEl>
                                          <p:spTgt spid="3325"/>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3306"/>
                                        </p:tgtEl>
                                        <p:attrNameLst>
                                          <p:attrName>style.visibility</p:attrName>
                                        </p:attrNameLst>
                                      </p:cBhvr>
                                      <p:to>
                                        <p:strVal val="visible"/>
                                      </p:to>
                                    </p:set>
                                    <p:animEffect transition="in" filter="blinds(horizontal)">
                                      <p:cBhvr>
                                        <p:cTn id="77" dur="500"/>
                                        <p:tgtEl>
                                          <p:spTgt spid="3306"/>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3307"/>
                                        </p:tgtEl>
                                        <p:attrNameLst>
                                          <p:attrName>style.visibility</p:attrName>
                                        </p:attrNameLst>
                                      </p:cBhvr>
                                      <p:to>
                                        <p:strVal val="visible"/>
                                      </p:to>
                                    </p:set>
                                    <p:animEffect transition="in" filter="blinds(horizontal)">
                                      <p:cBhvr>
                                        <p:cTn id="80" dur="500"/>
                                        <p:tgtEl>
                                          <p:spTgt spid="3307"/>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3320"/>
                                        </p:tgtEl>
                                        <p:attrNameLst>
                                          <p:attrName>style.visibility</p:attrName>
                                        </p:attrNameLst>
                                      </p:cBhvr>
                                      <p:to>
                                        <p:strVal val="visible"/>
                                      </p:to>
                                    </p:set>
                                    <p:animEffect transition="in" filter="blinds(horizontal)">
                                      <p:cBhvr>
                                        <p:cTn id="83" dur="500"/>
                                        <p:tgtEl>
                                          <p:spTgt spid="3320"/>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3321"/>
                                        </p:tgtEl>
                                        <p:attrNameLst>
                                          <p:attrName>style.visibility</p:attrName>
                                        </p:attrNameLst>
                                      </p:cBhvr>
                                      <p:to>
                                        <p:strVal val="visible"/>
                                      </p:to>
                                    </p:set>
                                    <p:animEffect transition="in" filter="blinds(horizontal)">
                                      <p:cBhvr>
                                        <p:cTn id="86" dur="500"/>
                                        <p:tgtEl>
                                          <p:spTgt spid="3321"/>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3310"/>
                                        </p:tgtEl>
                                        <p:attrNameLst>
                                          <p:attrName>style.visibility</p:attrName>
                                        </p:attrNameLst>
                                      </p:cBhvr>
                                      <p:to>
                                        <p:strVal val="visible"/>
                                      </p:to>
                                    </p:set>
                                    <p:animEffect transition="in" filter="blinds(horizontal)">
                                      <p:cBhvr>
                                        <p:cTn id="89" dur="500"/>
                                        <p:tgtEl>
                                          <p:spTgt spid="3310"/>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3311"/>
                                        </p:tgtEl>
                                        <p:attrNameLst>
                                          <p:attrName>style.visibility</p:attrName>
                                        </p:attrNameLst>
                                      </p:cBhvr>
                                      <p:to>
                                        <p:strVal val="visible"/>
                                      </p:to>
                                    </p:set>
                                    <p:animEffect transition="in" filter="blinds(horizontal)">
                                      <p:cBhvr>
                                        <p:cTn id="92" dur="500"/>
                                        <p:tgtEl>
                                          <p:spTgt spid="3311"/>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3302"/>
                                        </p:tgtEl>
                                        <p:attrNameLst>
                                          <p:attrName>style.visibility</p:attrName>
                                        </p:attrNameLst>
                                      </p:cBhvr>
                                      <p:to>
                                        <p:strVal val="visible"/>
                                      </p:to>
                                    </p:set>
                                    <p:animEffect transition="in" filter="blinds(horizontal)">
                                      <p:cBhvr>
                                        <p:cTn id="95" dur="500"/>
                                        <p:tgtEl>
                                          <p:spTgt spid="3302"/>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3303"/>
                                        </p:tgtEl>
                                        <p:attrNameLst>
                                          <p:attrName>style.visibility</p:attrName>
                                        </p:attrNameLst>
                                      </p:cBhvr>
                                      <p:to>
                                        <p:strVal val="visible"/>
                                      </p:to>
                                    </p:set>
                                    <p:animEffect transition="in" filter="blinds(horizontal)">
                                      <p:cBhvr>
                                        <p:cTn id="98" dur="500"/>
                                        <p:tgtEl>
                                          <p:spTgt spid="3303"/>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3326"/>
                                        </p:tgtEl>
                                        <p:attrNameLst>
                                          <p:attrName>style.visibility</p:attrName>
                                        </p:attrNameLst>
                                      </p:cBhvr>
                                      <p:to>
                                        <p:strVal val="visible"/>
                                      </p:to>
                                    </p:set>
                                    <p:animEffect transition="in" filter="blinds(horizontal)">
                                      <p:cBhvr>
                                        <p:cTn id="101" dur="500"/>
                                        <p:tgtEl>
                                          <p:spTgt spid="3326"/>
                                        </p:tgtEl>
                                      </p:cBhvr>
                                    </p:animEffect>
                                  </p:childTnLst>
                                </p:cTn>
                              </p:par>
                              <p:par>
                                <p:cTn id="102" presetID="3" presetClass="entr" presetSubtype="10" fill="hold" grpId="0" nodeType="withEffect">
                                  <p:stCondLst>
                                    <p:cond delay="0"/>
                                  </p:stCondLst>
                                  <p:childTnLst>
                                    <p:set>
                                      <p:cBhvr>
                                        <p:cTn id="103" dur="1" fill="hold">
                                          <p:stCondLst>
                                            <p:cond delay="0"/>
                                          </p:stCondLst>
                                        </p:cTn>
                                        <p:tgtEl>
                                          <p:spTgt spid="3327"/>
                                        </p:tgtEl>
                                        <p:attrNameLst>
                                          <p:attrName>style.visibility</p:attrName>
                                        </p:attrNameLst>
                                      </p:cBhvr>
                                      <p:to>
                                        <p:strVal val="visible"/>
                                      </p:to>
                                    </p:set>
                                    <p:animEffect transition="in" filter="blinds(horizontal)">
                                      <p:cBhvr>
                                        <p:cTn id="104" dur="500"/>
                                        <p:tgtEl>
                                          <p:spTgt spid="3327"/>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grpId="0" nodeType="clickEffect">
                                  <p:stCondLst>
                                    <p:cond delay="0"/>
                                  </p:stCondLst>
                                  <p:childTnLst>
                                    <p:set>
                                      <p:cBhvr>
                                        <p:cTn id="108" dur="1" fill="hold">
                                          <p:stCondLst>
                                            <p:cond delay="0"/>
                                          </p:stCondLst>
                                        </p:cTn>
                                        <p:tgtEl>
                                          <p:spTgt spid="3241"/>
                                        </p:tgtEl>
                                        <p:attrNameLst>
                                          <p:attrName>style.visibility</p:attrName>
                                        </p:attrNameLst>
                                      </p:cBhvr>
                                      <p:to>
                                        <p:strVal val="visible"/>
                                      </p:to>
                                    </p:set>
                                    <p:animEffect transition="in" filter="checkerboard(across)">
                                      <p:cBhvr>
                                        <p:cTn id="109" dur="500"/>
                                        <p:tgtEl>
                                          <p:spTgt spid="3241"/>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3249"/>
                                        </p:tgtEl>
                                        <p:attrNameLst>
                                          <p:attrName>style.visibility</p:attrName>
                                        </p:attrNameLst>
                                      </p:cBhvr>
                                      <p:to>
                                        <p:strVal val="visible"/>
                                      </p:to>
                                    </p:set>
                                    <p:animEffect transition="in" filter="checkerboard(across)">
                                      <p:cBhvr>
                                        <p:cTn id="112" dur="500"/>
                                        <p:tgtEl>
                                          <p:spTgt spid="3249"/>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3247"/>
                                        </p:tgtEl>
                                        <p:attrNameLst>
                                          <p:attrName>style.visibility</p:attrName>
                                        </p:attrNameLst>
                                      </p:cBhvr>
                                      <p:to>
                                        <p:strVal val="visible"/>
                                      </p:to>
                                    </p:set>
                                    <p:animEffect transition="in" filter="checkerboard(across)">
                                      <p:cBhvr>
                                        <p:cTn id="115" dur="500"/>
                                        <p:tgtEl>
                                          <p:spTgt spid="3247"/>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3250"/>
                                        </p:tgtEl>
                                        <p:attrNameLst>
                                          <p:attrName>style.visibility</p:attrName>
                                        </p:attrNameLst>
                                      </p:cBhvr>
                                      <p:to>
                                        <p:strVal val="visible"/>
                                      </p:to>
                                    </p:set>
                                    <p:animEffect transition="in" filter="checkerboard(across)">
                                      <p:cBhvr>
                                        <p:cTn id="118" dur="500"/>
                                        <p:tgtEl>
                                          <p:spTgt spid="3250"/>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3244"/>
                                        </p:tgtEl>
                                        <p:attrNameLst>
                                          <p:attrName>style.visibility</p:attrName>
                                        </p:attrNameLst>
                                      </p:cBhvr>
                                      <p:to>
                                        <p:strVal val="visible"/>
                                      </p:to>
                                    </p:set>
                                    <p:animEffect transition="in" filter="checkerboard(across)">
                                      <p:cBhvr>
                                        <p:cTn id="121" dur="500"/>
                                        <p:tgtEl>
                                          <p:spTgt spid="3244"/>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3243"/>
                                        </p:tgtEl>
                                        <p:attrNameLst>
                                          <p:attrName>style.visibility</p:attrName>
                                        </p:attrNameLst>
                                      </p:cBhvr>
                                      <p:to>
                                        <p:strVal val="visible"/>
                                      </p:to>
                                    </p:set>
                                    <p:animEffect transition="in" filter="checkerboard(across)">
                                      <p:cBhvr>
                                        <p:cTn id="124" dur="500"/>
                                        <p:tgtEl>
                                          <p:spTgt spid="3243"/>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3248"/>
                                        </p:tgtEl>
                                        <p:attrNameLst>
                                          <p:attrName>style.visibility</p:attrName>
                                        </p:attrNameLst>
                                      </p:cBhvr>
                                      <p:to>
                                        <p:strVal val="visible"/>
                                      </p:to>
                                    </p:set>
                                    <p:animEffect transition="in" filter="checkerboard(across)">
                                      <p:cBhvr>
                                        <p:cTn id="127" dur="500"/>
                                        <p:tgtEl>
                                          <p:spTgt spid="3248"/>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3251"/>
                                        </p:tgtEl>
                                        <p:attrNameLst>
                                          <p:attrName>style.visibility</p:attrName>
                                        </p:attrNameLst>
                                      </p:cBhvr>
                                      <p:to>
                                        <p:strVal val="visible"/>
                                      </p:to>
                                    </p:set>
                                    <p:animEffect transition="in" filter="checkerboard(across)">
                                      <p:cBhvr>
                                        <p:cTn id="130" dur="500"/>
                                        <p:tgtEl>
                                          <p:spTgt spid="3251"/>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3246"/>
                                        </p:tgtEl>
                                        <p:attrNameLst>
                                          <p:attrName>style.visibility</p:attrName>
                                        </p:attrNameLst>
                                      </p:cBhvr>
                                      <p:to>
                                        <p:strVal val="visible"/>
                                      </p:to>
                                    </p:set>
                                    <p:animEffect transition="in" filter="checkerboard(across)">
                                      <p:cBhvr>
                                        <p:cTn id="133" dur="500"/>
                                        <p:tgtEl>
                                          <p:spTgt spid="3246"/>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3245"/>
                                        </p:tgtEl>
                                        <p:attrNameLst>
                                          <p:attrName>style.visibility</p:attrName>
                                        </p:attrNameLst>
                                      </p:cBhvr>
                                      <p:to>
                                        <p:strVal val="visible"/>
                                      </p:to>
                                    </p:set>
                                    <p:animEffect transition="in" filter="checkerboard(across)">
                                      <p:cBhvr>
                                        <p:cTn id="136" dur="500"/>
                                        <p:tgtEl>
                                          <p:spTgt spid="3245"/>
                                        </p:tgtEl>
                                      </p:cBhvr>
                                    </p:animEffect>
                                  </p:childTnLst>
                                </p:cTn>
                              </p:par>
                              <p:par>
                                <p:cTn id="137" presetID="5" presetClass="entr" presetSubtype="10" fill="hold" grpId="0" nodeType="withEffect">
                                  <p:stCondLst>
                                    <p:cond delay="0"/>
                                  </p:stCondLst>
                                  <p:childTnLst>
                                    <p:set>
                                      <p:cBhvr>
                                        <p:cTn id="138" dur="1" fill="hold">
                                          <p:stCondLst>
                                            <p:cond delay="0"/>
                                          </p:stCondLst>
                                        </p:cTn>
                                        <p:tgtEl>
                                          <p:spTgt spid="3227"/>
                                        </p:tgtEl>
                                        <p:attrNameLst>
                                          <p:attrName>style.visibility</p:attrName>
                                        </p:attrNameLst>
                                      </p:cBhvr>
                                      <p:to>
                                        <p:strVal val="visible"/>
                                      </p:to>
                                    </p:set>
                                    <p:animEffect transition="in" filter="checkerboard(across)">
                                      <p:cBhvr>
                                        <p:cTn id="139" dur="500"/>
                                        <p:tgtEl>
                                          <p:spTgt spid="3227"/>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3242"/>
                                        </p:tgtEl>
                                        <p:attrNameLst>
                                          <p:attrName>style.visibility</p:attrName>
                                        </p:attrNameLst>
                                      </p:cBhvr>
                                      <p:to>
                                        <p:strVal val="visible"/>
                                      </p:to>
                                    </p:set>
                                    <p:animEffect transition="in" filter="checkerboard(across)">
                                      <p:cBhvr>
                                        <p:cTn id="142" dur="500"/>
                                        <p:tgtEl>
                                          <p:spTgt spid="3242"/>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5" presetClass="entr" presetSubtype="10" fill="hold" nodeType="clickEffect">
                                  <p:stCondLst>
                                    <p:cond delay="0"/>
                                  </p:stCondLst>
                                  <p:childTnLst>
                                    <p:set>
                                      <p:cBhvr>
                                        <p:cTn id="146" dur="1" fill="hold">
                                          <p:stCondLst>
                                            <p:cond delay="0"/>
                                          </p:stCondLst>
                                        </p:cTn>
                                        <p:tgtEl>
                                          <p:spTgt spid="3364"/>
                                        </p:tgtEl>
                                        <p:attrNameLst>
                                          <p:attrName>style.visibility</p:attrName>
                                        </p:attrNameLst>
                                      </p:cBhvr>
                                      <p:to>
                                        <p:strVal val="visible"/>
                                      </p:to>
                                    </p:set>
                                    <p:animEffect transition="in" filter="checkerboard(across)">
                                      <p:cBhvr>
                                        <p:cTn id="147" dur="500"/>
                                        <p:tgtEl>
                                          <p:spTgt spid="3364"/>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8" presetClass="entr" presetSubtype="6" fill="hold" grpId="0" nodeType="clickEffect">
                                  <p:stCondLst>
                                    <p:cond delay="0"/>
                                  </p:stCondLst>
                                  <p:childTnLst>
                                    <p:set>
                                      <p:cBhvr>
                                        <p:cTn id="151" dur="1" fill="hold">
                                          <p:stCondLst>
                                            <p:cond delay="0"/>
                                          </p:stCondLst>
                                        </p:cTn>
                                        <p:tgtEl>
                                          <p:spTgt spid="3254"/>
                                        </p:tgtEl>
                                        <p:attrNameLst>
                                          <p:attrName>style.visibility</p:attrName>
                                        </p:attrNameLst>
                                      </p:cBhvr>
                                      <p:to>
                                        <p:strVal val="visible"/>
                                      </p:to>
                                    </p:set>
                                    <p:animEffect transition="in" filter="strips(downRight)">
                                      <p:cBhvr>
                                        <p:cTn id="152" dur="1000"/>
                                        <p:tgtEl>
                                          <p:spTgt spid="3254"/>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3" presetClass="entr" presetSubtype="10" fill="hold" nodeType="clickEffect">
                                  <p:stCondLst>
                                    <p:cond delay="0"/>
                                  </p:stCondLst>
                                  <p:childTnLst>
                                    <p:set>
                                      <p:cBhvr>
                                        <p:cTn id="156" dur="1" fill="hold">
                                          <p:stCondLst>
                                            <p:cond delay="0"/>
                                          </p:stCondLst>
                                        </p:cTn>
                                        <p:tgtEl>
                                          <p:spTgt spid="3365"/>
                                        </p:tgtEl>
                                        <p:attrNameLst>
                                          <p:attrName>style.visibility</p:attrName>
                                        </p:attrNameLst>
                                      </p:cBhvr>
                                      <p:to>
                                        <p:strVal val="visible"/>
                                      </p:to>
                                    </p:set>
                                    <p:animEffect transition="in" filter="blinds(horizontal)">
                                      <p:cBhvr>
                                        <p:cTn id="157" dur="500"/>
                                        <p:tgtEl>
                                          <p:spTgt spid="3365"/>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8" presetClass="entr" presetSubtype="9" fill="hold" grpId="0" nodeType="clickEffect">
                                  <p:stCondLst>
                                    <p:cond delay="0"/>
                                  </p:stCondLst>
                                  <p:childTnLst>
                                    <p:set>
                                      <p:cBhvr>
                                        <p:cTn id="161" dur="1" fill="hold">
                                          <p:stCondLst>
                                            <p:cond delay="0"/>
                                          </p:stCondLst>
                                        </p:cTn>
                                        <p:tgtEl>
                                          <p:spTgt spid="3252"/>
                                        </p:tgtEl>
                                        <p:attrNameLst>
                                          <p:attrName>style.visibility</p:attrName>
                                        </p:attrNameLst>
                                      </p:cBhvr>
                                      <p:to>
                                        <p:strVal val="visible"/>
                                      </p:to>
                                    </p:set>
                                    <p:animEffect transition="in" filter="strips(upLeft)">
                                      <p:cBhvr>
                                        <p:cTn id="162" dur="1000"/>
                                        <p:tgtEl>
                                          <p:spTgt spid="3252"/>
                                        </p:tgtEl>
                                      </p:cBhvr>
                                    </p:animEffect>
                                  </p:childTnLst>
                                </p:cTn>
                              </p:par>
                            </p:childTnLst>
                          </p:cTn>
                        </p:par>
                        <p:par>
                          <p:cTn id="163" fill="hold" nodeType="afterGroup">
                            <p:stCondLst>
                              <p:cond delay="1000"/>
                            </p:stCondLst>
                            <p:childTnLst>
                              <p:par>
                                <p:cTn id="164" presetID="3" presetClass="entr" presetSubtype="10" fill="hold" nodeType="afterEffect">
                                  <p:stCondLst>
                                    <p:cond delay="0"/>
                                  </p:stCondLst>
                                  <p:childTnLst>
                                    <p:set>
                                      <p:cBhvr>
                                        <p:cTn id="165" dur="1" fill="hold">
                                          <p:stCondLst>
                                            <p:cond delay="0"/>
                                          </p:stCondLst>
                                        </p:cTn>
                                        <p:tgtEl>
                                          <p:spTgt spid="3367"/>
                                        </p:tgtEl>
                                        <p:attrNameLst>
                                          <p:attrName>style.visibility</p:attrName>
                                        </p:attrNameLst>
                                      </p:cBhvr>
                                      <p:to>
                                        <p:strVal val="visible"/>
                                      </p:to>
                                    </p:set>
                                    <p:animEffect transition="in" filter="blinds(horizontal)">
                                      <p:cBhvr>
                                        <p:cTn id="166" dur="500"/>
                                        <p:tgtEl>
                                          <p:spTgt spid="3367"/>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18" presetClass="entr" presetSubtype="12" fill="hold" grpId="0" nodeType="clickEffect">
                                  <p:stCondLst>
                                    <p:cond delay="0"/>
                                  </p:stCondLst>
                                  <p:childTnLst>
                                    <p:set>
                                      <p:cBhvr>
                                        <p:cTn id="170" dur="1" fill="hold">
                                          <p:stCondLst>
                                            <p:cond delay="0"/>
                                          </p:stCondLst>
                                        </p:cTn>
                                        <p:tgtEl>
                                          <p:spTgt spid="3255"/>
                                        </p:tgtEl>
                                        <p:attrNameLst>
                                          <p:attrName>style.visibility</p:attrName>
                                        </p:attrNameLst>
                                      </p:cBhvr>
                                      <p:to>
                                        <p:strVal val="visible"/>
                                      </p:to>
                                    </p:set>
                                    <p:animEffect transition="in" filter="strips(downLeft)">
                                      <p:cBhvr>
                                        <p:cTn id="171" dur="1000"/>
                                        <p:tgtEl>
                                          <p:spTgt spid="3255"/>
                                        </p:tgtEl>
                                      </p:cBhvr>
                                    </p:animEffect>
                                  </p:childTnLst>
                                </p:cTn>
                              </p:par>
                            </p:childTnLst>
                          </p:cTn>
                        </p:par>
                        <p:par>
                          <p:cTn id="172" fill="hold" nodeType="afterGroup">
                            <p:stCondLst>
                              <p:cond delay="1000"/>
                            </p:stCondLst>
                            <p:childTnLst>
                              <p:par>
                                <p:cTn id="173" presetID="3" presetClass="entr" presetSubtype="10" fill="hold" nodeType="afterEffect">
                                  <p:stCondLst>
                                    <p:cond delay="0"/>
                                  </p:stCondLst>
                                  <p:childTnLst>
                                    <p:set>
                                      <p:cBhvr>
                                        <p:cTn id="174" dur="1" fill="hold">
                                          <p:stCondLst>
                                            <p:cond delay="0"/>
                                          </p:stCondLst>
                                        </p:cTn>
                                        <p:tgtEl>
                                          <p:spTgt spid="3368"/>
                                        </p:tgtEl>
                                        <p:attrNameLst>
                                          <p:attrName>style.visibility</p:attrName>
                                        </p:attrNameLst>
                                      </p:cBhvr>
                                      <p:to>
                                        <p:strVal val="visible"/>
                                      </p:to>
                                    </p:set>
                                    <p:animEffect transition="in" filter="blinds(horizontal)">
                                      <p:cBhvr>
                                        <p:cTn id="175" dur="500"/>
                                        <p:tgtEl>
                                          <p:spTgt spid="3368"/>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8" presetClass="entr" presetSubtype="6" fill="hold" grpId="0" nodeType="clickEffect">
                                  <p:stCondLst>
                                    <p:cond delay="0"/>
                                  </p:stCondLst>
                                  <p:childTnLst>
                                    <p:set>
                                      <p:cBhvr>
                                        <p:cTn id="179" dur="1" fill="hold">
                                          <p:stCondLst>
                                            <p:cond delay="0"/>
                                          </p:stCondLst>
                                        </p:cTn>
                                        <p:tgtEl>
                                          <p:spTgt spid="3253"/>
                                        </p:tgtEl>
                                        <p:attrNameLst>
                                          <p:attrName>style.visibility</p:attrName>
                                        </p:attrNameLst>
                                      </p:cBhvr>
                                      <p:to>
                                        <p:strVal val="visible"/>
                                      </p:to>
                                    </p:set>
                                    <p:animEffect transition="in" filter="strips(downRight)">
                                      <p:cBhvr>
                                        <p:cTn id="180" dur="1000"/>
                                        <p:tgtEl>
                                          <p:spTgt spid="3253"/>
                                        </p:tgtEl>
                                      </p:cBhvr>
                                    </p:animEffect>
                                  </p:childTnLst>
                                </p:cTn>
                              </p:par>
                            </p:childTnLst>
                          </p:cTn>
                        </p:par>
                        <p:par>
                          <p:cTn id="181" fill="hold" nodeType="afterGroup">
                            <p:stCondLst>
                              <p:cond delay="1000"/>
                            </p:stCondLst>
                            <p:childTnLst>
                              <p:par>
                                <p:cTn id="182" presetID="3" presetClass="entr" presetSubtype="10" fill="hold" nodeType="afterEffect">
                                  <p:stCondLst>
                                    <p:cond delay="0"/>
                                  </p:stCondLst>
                                  <p:childTnLst>
                                    <p:set>
                                      <p:cBhvr>
                                        <p:cTn id="183" dur="1" fill="hold">
                                          <p:stCondLst>
                                            <p:cond delay="0"/>
                                          </p:stCondLst>
                                        </p:cTn>
                                        <p:tgtEl>
                                          <p:spTgt spid="3370"/>
                                        </p:tgtEl>
                                        <p:attrNameLst>
                                          <p:attrName>style.visibility</p:attrName>
                                        </p:attrNameLst>
                                      </p:cBhvr>
                                      <p:to>
                                        <p:strVal val="visible"/>
                                      </p:to>
                                    </p:set>
                                    <p:animEffect transition="in" filter="blinds(horizontal)">
                                      <p:cBhvr>
                                        <p:cTn id="184" dur="500"/>
                                        <p:tgtEl>
                                          <p:spTgt spid="3370"/>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3" presetClass="entr" presetSubtype="10" fill="hold" nodeType="clickEffect">
                                  <p:stCondLst>
                                    <p:cond delay="0"/>
                                  </p:stCondLst>
                                  <p:childTnLst>
                                    <p:set>
                                      <p:cBhvr>
                                        <p:cTn id="188" dur="1" fill="hold">
                                          <p:stCondLst>
                                            <p:cond delay="0"/>
                                          </p:stCondLst>
                                        </p:cTn>
                                        <p:tgtEl>
                                          <p:spTgt spid="3366"/>
                                        </p:tgtEl>
                                        <p:attrNameLst>
                                          <p:attrName>style.visibility</p:attrName>
                                        </p:attrNameLst>
                                      </p:cBhvr>
                                      <p:to>
                                        <p:strVal val="visible"/>
                                      </p:to>
                                    </p:set>
                                    <p:animEffect transition="in" filter="blinds(horizontal)">
                                      <p:cBhvr>
                                        <p:cTn id="189" dur="500"/>
                                        <p:tgtEl>
                                          <p:spTgt spid="3366"/>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5" presetClass="entr" presetSubtype="10" fill="hold" grpId="0" nodeType="clickEffect">
                                  <p:stCondLst>
                                    <p:cond delay="0"/>
                                  </p:stCondLst>
                                  <p:childTnLst>
                                    <p:set>
                                      <p:cBhvr>
                                        <p:cTn id="193" dur="1" fill="hold">
                                          <p:stCondLst>
                                            <p:cond delay="0"/>
                                          </p:stCondLst>
                                        </p:cTn>
                                        <p:tgtEl>
                                          <p:spTgt spid="3371"/>
                                        </p:tgtEl>
                                        <p:attrNameLst>
                                          <p:attrName>style.visibility</p:attrName>
                                        </p:attrNameLst>
                                      </p:cBhvr>
                                      <p:to>
                                        <p:strVal val="visible"/>
                                      </p:to>
                                    </p:set>
                                    <p:animEffect transition="in" filter="checkerboard(across)">
                                      <p:cBhvr>
                                        <p:cTn id="194" dur="500"/>
                                        <p:tgtEl>
                                          <p:spTgt spid="3371"/>
                                        </p:tgtEl>
                                      </p:cBhvr>
                                    </p:animEffect>
                                  </p:childTnLst>
                                </p:cTn>
                              </p:par>
                              <p:par>
                                <p:cTn id="195" presetID="5" presetClass="exit" presetSubtype="10" fill="hold" grpId="1" nodeType="withEffect">
                                  <p:stCondLst>
                                    <p:cond delay="0"/>
                                  </p:stCondLst>
                                  <p:childTnLst>
                                    <p:animEffect transition="out" filter="checkerboard(across)">
                                      <p:cBhvr>
                                        <p:cTn id="196" dur="500"/>
                                        <p:tgtEl>
                                          <p:spTgt spid="3252"/>
                                        </p:tgtEl>
                                      </p:cBhvr>
                                    </p:animEffect>
                                    <p:set>
                                      <p:cBhvr>
                                        <p:cTn id="197" dur="1" fill="hold">
                                          <p:stCondLst>
                                            <p:cond delay="499"/>
                                          </p:stCondLst>
                                        </p:cTn>
                                        <p:tgtEl>
                                          <p:spTgt spid="3252"/>
                                        </p:tgtEl>
                                        <p:attrNameLst>
                                          <p:attrName>style.visibility</p:attrName>
                                        </p:attrNameLst>
                                      </p:cBhvr>
                                      <p:to>
                                        <p:strVal val="hidden"/>
                                      </p:to>
                                    </p:set>
                                  </p:childTnLst>
                                </p:cTn>
                              </p:par>
                              <p:par>
                                <p:cTn id="198" presetID="5" presetClass="exit" presetSubtype="10" fill="hold" grpId="1" nodeType="withEffect">
                                  <p:stCondLst>
                                    <p:cond delay="0"/>
                                  </p:stCondLst>
                                  <p:childTnLst>
                                    <p:animEffect transition="out" filter="checkerboard(across)">
                                      <p:cBhvr>
                                        <p:cTn id="199" dur="500"/>
                                        <p:tgtEl>
                                          <p:spTgt spid="3255"/>
                                        </p:tgtEl>
                                      </p:cBhvr>
                                    </p:animEffect>
                                    <p:set>
                                      <p:cBhvr>
                                        <p:cTn id="200" dur="1" fill="hold">
                                          <p:stCondLst>
                                            <p:cond delay="499"/>
                                          </p:stCondLst>
                                        </p:cTn>
                                        <p:tgtEl>
                                          <p:spTgt spid="3255"/>
                                        </p:tgtEl>
                                        <p:attrNameLst>
                                          <p:attrName>style.visibility</p:attrName>
                                        </p:attrNameLst>
                                      </p:cBhvr>
                                      <p:to>
                                        <p:strVal val="hidden"/>
                                      </p:to>
                                    </p:set>
                                  </p:childTnLst>
                                </p:cTn>
                              </p:par>
                              <p:par>
                                <p:cTn id="201" presetID="5" presetClass="exit" presetSubtype="10" fill="hold" grpId="1" nodeType="withEffect">
                                  <p:stCondLst>
                                    <p:cond delay="0"/>
                                  </p:stCondLst>
                                  <p:childTnLst>
                                    <p:animEffect transition="out" filter="checkerboard(across)">
                                      <p:cBhvr>
                                        <p:cTn id="202" dur="500"/>
                                        <p:tgtEl>
                                          <p:spTgt spid="3253"/>
                                        </p:tgtEl>
                                      </p:cBhvr>
                                    </p:animEffect>
                                    <p:set>
                                      <p:cBhvr>
                                        <p:cTn id="203" dur="1" fill="hold">
                                          <p:stCondLst>
                                            <p:cond delay="499"/>
                                          </p:stCondLst>
                                        </p:cTn>
                                        <p:tgtEl>
                                          <p:spTgt spid="3253"/>
                                        </p:tgtEl>
                                        <p:attrNameLst>
                                          <p:attrName>style.visibility</p:attrName>
                                        </p:attrNameLst>
                                      </p:cBhvr>
                                      <p:to>
                                        <p:strVal val="hidden"/>
                                      </p:to>
                                    </p:set>
                                  </p:childTnLst>
                                </p:cTn>
                              </p:par>
                              <p:par>
                                <p:cTn id="204" presetID="5" presetClass="exit" presetSubtype="10" fill="hold" grpId="1" nodeType="withEffect">
                                  <p:stCondLst>
                                    <p:cond delay="0"/>
                                  </p:stCondLst>
                                  <p:childTnLst>
                                    <p:animEffect transition="out" filter="checkerboard(across)">
                                      <p:cBhvr>
                                        <p:cTn id="205" dur="500"/>
                                        <p:tgtEl>
                                          <p:spTgt spid="3254"/>
                                        </p:tgtEl>
                                      </p:cBhvr>
                                    </p:animEffect>
                                    <p:set>
                                      <p:cBhvr>
                                        <p:cTn id="206" dur="1" fill="hold">
                                          <p:stCondLst>
                                            <p:cond delay="499"/>
                                          </p:stCondLst>
                                        </p:cTn>
                                        <p:tgtEl>
                                          <p:spTgt spid="3254"/>
                                        </p:tgtEl>
                                        <p:attrNameLst>
                                          <p:attrName>style.visibility</p:attrName>
                                        </p:attrNameLst>
                                      </p:cBhvr>
                                      <p:to>
                                        <p:strVal val="hidden"/>
                                      </p:to>
                                    </p:se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18" presetClass="entr" presetSubtype="6" fill="hold" grpId="0" nodeType="clickEffect">
                                  <p:stCondLst>
                                    <p:cond delay="0"/>
                                  </p:stCondLst>
                                  <p:childTnLst>
                                    <p:set>
                                      <p:cBhvr>
                                        <p:cTn id="210" dur="1" fill="hold">
                                          <p:stCondLst>
                                            <p:cond delay="0"/>
                                          </p:stCondLst>
                                        </p:cTn>
                                        <p:tgtEl>
                                          <p:spTgt spid="3277"/>
                                        </p:tgtEl>
                                        <p:attrNameLst>
                                          <p:attrName>style.visibility</p:attrName>
                                        </p:attrNameLst>
                                      </p:cBhvr>
                                      <p:to>
                                        <p:strVal val="visible"/>
                                      </p:to>
                                    </p:set>
                                    <p:animEffect transition="in" filter="strips(downRight)">
                                      <p:cBhvr>
                                        <p:cTn id="211" dur="1000"/>
                                        <p:tgtEl>
                                          <p:spTgt spid="3277"/>
                                        </p:tgtEl>
                                      </p:cBhvr>
                                    </p:animEffect>
                                  </p:childTnLst>
                                </p:cTn>
                              </p:par>
                            </p:childTnLst>
                          </p:cTn>
                        </p:par>
                        <p:par>
                          <p:cTn id="212" fill="hold" nodeType="afterGroup">
                            <p:stCondLst>
                              <p:cond delay="1000"/>
                            </p:stCondLst>
                            <p:childTnLst>
                              <p:par>
                                <p:cTn id="213" presetID="5" presetClass="entr" presetSubtype="10" fill="hold" grpId="0" nodeType="afterEffect">
                                  <p:stCondLst>
                                    <p:cond delay="0"/>
                                  </p:stCondLst>
                                  <p:childTnLst>
                                    <p:set>
                                      <p:cBhvr>
                                        <p:cTn id="214" dur="1" fill="hold">
                                          <p:stCondLst>
                                            <p:cond delay="0"/>
                                          </p:stCondLst>
                                        </p:cTn>
                                        <p:tgtEl>
                                          <p:spTgt spid="3328"/>
                                        </p:tgtEl>
                                        <p:attrNameLst>
                                          <p:attrName>style.visibility</p:attrName>
                                        </p:attrNameLst>
                                      </p:cBhvr>
                                      <p:to>
                                        <p:strVal val="visible"/>
                                      </p:to>
                                    </p:set>
                                    <p:animEffect transition="in" filter="checkerboard(across)">
                                      <p:cBhvr>
                                        <p:cTn id="215" dur="500"/>
                                        <p:tgtEl>
                                          <p:spTgt spid="3328"/>
                                        </p:tgtEl>
                                      </p:cBhvr>
                                    </p:animEffect>
                                  </p:childTnLst>
                                </p:cTn>
                              </p:par>
                              <p:par>
                                <p:cTn id="216" presetID="5" presetClass="entr" presetSubtype="10" fill="hold" grpId="0" nodeType="withEffect">
                                  <p:stCondLst>
                                    <p:cond delay="0"/>
                                  </p:stCondLst>
                                  <p:childTnLst>
                                    <p:set>
                                      <p:cBhvr>
                                        <p:cTn id="217" dur="1" fill="hold">
                                          <p:stCondLst>
                                            <p:cond delay="0"/>
                                          </p:stCondLst>
                                        </p:cTn>
                                        <p:tgtEl>
                                          <p:spTgt spid="3329"/>
                                        </p:tgtEl>
                                        <p:attrNameLst>
                                          <p:attrName>style.visibility</p:attrName>
                                        </p:attrNameLst>
                                      </p:cBhvr>
                                      <p:to>
                                        <p:strVal val="visible"/>
                                      </p:to>
                                    </p:set>
                                    <p:animEffect transition="in" filter="checkerboard(across)">
                                      <p:cBhvr>
                                        <p:cTn id="218" dur="500"/>
                                        <p:tgtEl>
                                          <p:spTgt spid="3329"/>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8" presetClass="entr" presetSubtype="9" fill="hold" grpId="0" nodeType="clickEffect">
                                  <p:stCondLst>
                                    <p:cond delay="0"/>
                                  </p:stCondLst>
                                  <p:childTnLst>
                                    <p:set>
                                      <p:cBhvr>
                                        <p:cTn id="222" dur="1" fill="hold">
                                          <p:stCondLst>
                                            <p:cond delay="0"/>
                                          </p:stCondLst>
                                        </p:cTn>
                                        <p:tgtEl>
                                          <p:spTgt spid="3278"/>
                                        </p:tgtEl>
                                        <p:attrNameLst>
                                          <p:attrName>style.visibility</p:attrName>
                                        </p:attrNameLst>
                                      </p:cBhvr>
                                      <p:to>
                                        <p:strVal val="visible"/>
                                      </p:to>
                                    </p:set>
                                    <p:animEffect transition="in" filter="strips(upLeft)">
                                      <p:cBhvr>
                                        <p:cTn id="223" dur="1000"/>
                                        <p:tgtEl>
                                          <p:spTgt spid="3278"/>
                                        </p:tgtEl>
                                      </p:cBhvr>
                                    </p:animEffect>
                                  </p:childTnLst>
                                </p:cTn>
                              </p:par>
                            </p:childTnLst>
                          </p:cTn>
                        </p:par>
                        <p:par>
                          <p:cTn id="224" fill="hold" nodeType="afterGroup">
                            <p:stCondLst>
                              <p:cond delay="1000"/>
                            </p:stCondLst>
                            <p:childTnLst>
                              <p:par>
                                <p:cTn id="225" presetID="5" presetClass="entr" presetSubtype="10" fill="hold" grpId="0" nodeType="afterEffect">
                                  <p:stCondLst>
                                    <p:cond delay="0"/>
                                  </p:stCondLst>
                                  <p:childTnLst>
                                    <p:set>
                                      <p:cBhvr>
                                        <p:cTn id="226" dur="1" fill="hold">
                                          <p:stCondLst>
                                            <p:cond delay="0"/>
                                          </p:stCondLst>
                                        </p:cTn>
                                        <p:tgtEl>
                                          <p:spTgt spid="3336"/>
                                        </p:tgtEl>
                                        <p:attrNameLst>
                                          <p:attrName>style.visibility</p:attrName>
                                        </p:attrNameLst>
                                      </p:cBhvr>
                                      <p:to>
                                        <p:strVal val="visible"/>
                                      </p:to>
                                    </p:set>
                                    <p:animEffect transition="in" filter="checkerboard(across)">
                                      <p:cBhvr>
                                        <p:cTn id="227" dur="500"/>
                                        <p:tgtEl>
                                          <p:spTgt spid="3336"/>
                                        </p:tgtEl>
                                      </p:cBhvr>
                                    </p:animEffect>
                                  </p:childTnLst>
                                </p:cTn>
                              </p:par>
                              <p:par>
                                <p:cTn id="228" presetID="5" presetClass="entr" presetSubtype="10" fill="hold" grpId="0" nodeType="withEffect">
                                  <p:stCondLst>
                                    <p:cond delay="0"/>
                                  </p:stCondLst>
                                  <p:childTnLst>
                                    <p:set>
                                      <p:cBhvr>
                                        <p:cTn id="229" dur="1" fill="hold">
                                          <p:stCondLst>
                                            <p:cond delay="0"/>
                                          </p:stCondLst>
                                        </p:cTn>
                                        <p:tgtEl>
                                          <p:spTgt spid="3337"/>
                                        </p:tgtEl>
                                        <p:attrNameLst>
                                          <p:attrName>style.visibility</p:attrName>
                                        </p:attrNameLst>
                                      </p:cBhvr>
                                      <p:to>
                                        <p:strVal val="visible"/>
                                      </p:to>
                                    </p:set>
                                    <p:animEffect transition="in" filter="checkerboard(across)">
                                      <p:cBhvr>
                                        <p:cTn id="230" dur="500"/>
                                        <p:tgtEl>
                                          <p:spTgt spid="3337"/>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8" presetClass="entr" presetSubtype="12" fill="hold" grpId="0" nodeType="clickEffect">
                                  <p:stCondLst>
                                    <p:cond delay="0"/>
                                  </p:stCondLst>
                                  <p:childTnLst>
                                    <p:set>
                                      <p:cBhvr>
                                        <p:cTn id="234" dur="1" fill="hold">
                                          <p:stCondLst>
                                            <p:cond delay="0"/>
                                          </p:stCondLst>
                                        </p:cTn>
                                        <p:tgtEl>
                                          <p:spTgt spid="3279"/>
                                        </p:tgtEl>
                                        <p:attrNameLst>
                                          <p:attrName>style.visibility</p:attrName>
                                        </p:attrNameLst>
                                      </p:cBhvr>
                                      <p:to>
                                        <p:strVal val="visible"/>
                                      </p:to>
                                    </p:set>
                                    <p:animEffect transition="in" filter="strips(downLeft)">
                                      <p:cBhvr>
                                        <p:cTn id="235" dur="1000"/>
                                        <p:tgtEl>
                                          <p:spTgt spid="3279"/>
                                        </p:tgtEl>
                                      </p:cBhvr>
                                    </p:animEffect>
                                  </p:childTnLst>
                                </p:cTn>
                              </p:par>
                            </p:childTnLst>
                          </p:cTn>
                        </p:par>
                        <p:par>
                          <p:cTn id="236" fill="hold" nodeType="afterGroup">
                            <p:stCondLst>
                              <p:cond delay="1000"/>
                            </p:stCondLst>
                            <p:childTnLst>
                              <p:par>
                                <p:cTn id="237" presetID="5" presetClass="entr" presetSubtype="10" fill="hold" grpId="0" nodeType="afterEffect">
                                  <p:stCondLst>
                                    <p:cond delay="0"/>
                                  </p:stCondLst>
                                  <p:childTnLst>
                                    <p:set>
                                      <p:cBhvr>
                                        <p:cTn id="238" dur="1" fill="hold">
                                          <p:stCondLst>
                                            <p:cond delay="0"/>
                                          </p:stCondLst>
                                        </p:cTn>
                                        <p:tgtEl>
                                          <p:spTgt spid="3346"/>
                                        </p:tgtEl>
                                        <p:attrNameLst>
                                          <p:attrName>style.visibility</p:attrName>
                                        </p:attrNameLst>
                                      </p:cBhvr>
                                      <p:to>
                                        <p:strVal val="visible"/>
                                      </p:to>
                                    </p:set>
                                    <p:animEffect transition="in" filter="checkerboard(across)">
                                      <p:cBhvr>
                                        <p:cTn id="239" dur="500"/>
                                        <p:tgtEl>
                                          <p:spTgt spid="3346"/>
                                        </p:tgtEl>
                                      </p:cBhvr>
                                    </p:animEffect>
                                  </p:childTnLst>
                                </p:cTn>
                              </p:par>
                              <p:par>
                                <p:cTn id="240" presetID="5" presetClass="entr" presetSubtype="10" fill="hold" grpId="0" nodeType="withEffect">
                                  <p:stCondLst>
                                    <p:cond delay="0"/>
                                  </p:stCondLst>
                                  <p:childTnLst>
                                    <p:set>
                                      <p:cBhvr>
                                        <p:cTn id="241" dur="1" fill="hold">
                                          <p:stCondLst>
                                            <p:cond delay="0"/>
                                          </p:stCondLst>
                                        </p:cTn>
                                        <p:tgtEl>
                                          <p:spTgt spid="3347"/>
                                        </p:tgtEl>
                                        <p:attrNameLst>
                                          <p:attrName>style.visibility</p:attrName>
                                        </p:attrNameLst>
                                      </p:cBhvr>
                                      <p:to>
                                        <p:strVal val="visible"/>
                                      </p:to>
                                    </p:set>
                                    <p:animEffect transition="in" filter="checkerboard(across)">
                                      <p:cBhvr>
                                        <p:cTn id="242" dur="500"/>
                                        <p:tgtEl>
                                          <p:spTgt spid="3347"/>
                                        </p:tgtEl>
                                      </p:cBhvr>
                                    </p:animEffect>
                                  </p:childTnLst>
                                </p:cTn>
                              </p:par>
                            </p:childTnLst>
                          </p:cTn>
                        </p:par>
                      </p:childTnLst>
                    </p:cTn>
                  </p:par>
                  <p:par>
                    <p:cTn id="243" fill="hold" nodeType="clickPar">
                      <p:stCondLst>
                        <p:cond delay="indefinite"/>
                      </p:stCondLst>
                      <p:childTnLst>
                        <p:par>
                          <p:cTn id="244" fill="hold" nodeType="withGroup">
                            <p:stCondLst>
                              <p:cond delay="0"/>
                            </p:stCondLst>
                            <p:childTnLst>
                              <p:par>
                                <p:cTn id="245" presetID="18" presetClass="entr" presetSubtype="6" fill="hold" grpId="0" nodeType="clickEffect">
                                  <p:stCondLst>
                                    <p:cond delay="0"/>
                                  </p:stCondLst>
                                  <p:childTnLst>
                                    <p:set>
                                      <p:cBhvr>
                                        <p:cTn id="246" dur="1" fill="hold">
                                          <p:stCondLst>
                                            <p:cond delay="0"/>
                                          </p:stCondLst>
                                        </p:cTn>
                                        <p:tgtEl>
                                          <p:spTgt spid="3280"/>
                                        </p:tgtEl>
                                        <p:attrNameLst>
                                          <p:attrName>style.visibility</p:attrName>
                                        </p:attrNameLst>
                                      </p:cBhvr>
                                      <p:to>
                                        <p:strVal val="visible"/>
                                      </p:to>
                                    </p:set>
                                    <p:animEffect transition="in" filter="strips(downRight)">
                                      <p:cBhvr>
                                        <p:cTn id="247" dur="1000"/>
                                        <p:tgtEl>
                                          <p:spTgt spid="3280"/>
                                        </p:tgtEl>
                                      </p:cBhvr>
                                    </p:animEffect>
                                  </p:childTnLst>
                                </p:cTn>
                              </p:par>
                            </p:childTnLst>
                          </p:cTn>
                        </p:par>
                        <p:par>
                          <p:cTn id="248" fill="hold" nodeType="afterGroup">
                            <p:stCondLst>
                              <p:cond delay="1000"/>
                            </p:stCondLst>
                            <p:childTnLst>
                              <p:par>
                                <p:cTn id="249" presetID="5" presetClass="entr" presetSubtype="10" fill="hold" grpId="0" nodeType="afterEffect">
                                  <p:stCondLst>
                                    <p:cond delay="0"/>
                                  </p:stCondLst>
                                  <p:childTnLst>
                                    <p:set>
                                      <p:cBhvr>
                                        <p:cTn id="250" dur="1" fill="hold">
                                          <p:stCondLst>
                                            <p:cond delay="0"/>
                                          </p:stCondLst>
                                        </p:cTn>
                                        <p:tgtEl>
                                          <p:spTgt spid="3340"/>
                                        </p:tgtEl>
                                        <p:attrNameLst>
                                          <p:attrName>style.visibility</p:attrName>
                                        </p:attrNameLst>
                                      </p:cBhvr>
                                      <p:to>
                                        <p:strVal val="visible"/>
                                      </p:to>
                                    </p:set>
                                    <p:animEffect transition="in" filter="checkerboard(across)">
                                      <p:cBhvr>
                                        <p:cTn id="251" dur="500"/>
                                        <p:tgtEl>
                                          <p:spTgt spid="3340"/>
                                        </p:tgtEl>
                                      </p:cBhvr>
                                    </p:animEffect>
                                  </p:childTnLst>
                                </p:cTn>
                              </p:par>
                              <p:par>
                                <p:cTn id="252" presetID="5" presetClass="entr" presetSubtype="10" fill="hold" grpId="0" nodeType="withEffect">
                                  <p:stCondLst>
                                    <p:cond delay="0"/>
                                  </p:stCondLst>
                                  <p:childTnLst>
                                    <p:set>
                                      <p:cBhvr>
                                        <p:cTn id="253" dur="1" fill="hold">
                                          <p:stCondLst>
                                            <p:cond delay="0"/>
                                          </p:stCondLst>
                                        </p:cTn>
                                        <p:tgtEl>
                                          <p:spTgt spid="3341"/>
                                        </p:tgtEl>
                                        <p:attrNameLst>
                                          <p:attrName>style.visibility</p:attrName>
                                        </p:attrNameLst>
                                      </p:cBhvr>
                                      <p:to>
                                        <p:strVal val="visible"/>
                                      </p:to>
                                    </p:set>
                                    <p:animEffect transition="in" filter="checkerboard(across)">
                                      <p:cBhvr>
                                        <p:cTn id="254" dur="500"/>
                                        <p:tgtEl>
                                          <p:spTgt spid="3341"/>
                                        </p:tgtEl>
                                      </p:cBhvr>
                                    </p:animEffect>
                                  </p:childTnLst>
                                </p:cTn>
                              </p:par>
                            </p:childTnLst>
                          </p:cTn>
                        </p:par>
                      </p:childTnLst>
                    </p:cTn>
                  </p:par>
                  <p:par>
                    <p:cTn id="255" fill="hold" nodeType="clickPar">
                      <p:stCondLst>
                        <p:cond delay="indefinite"/>
                      </p:stCondLst>
                      <p:childTnLst>
                        <p:par>
                          <p:cTn id="256" fill="hold" nodeType="withGroup">
                            <p:stCondLst>
                              <p:cond delay="0"/>
                            </p:stCondLst>
                            <p:childTnLst>
                              <p:par>
                                <p:cTn id="257" presetID="5" presetClass="entr" presetSubtype="10" fill="hold" grpId="0" nodeType="clickEffect">
                                  <p:stCondLst>
                                    <p:cond delay="0"/>
                                  </p:stCondLst>
                                  <p:childTnLst>
                                    <p:set>
                                      <p:cBhvr>
                                        <p:cTn id="258" dur="1" fill="hold">
                                          <p:stCondLst>
                                            <p:cond delay="0"/>
                                          </p:stCondLst>
                                        </p:cTn>
                                        <p:tgtEl>
                                          <p:spTgt spid="3383"/>
                                        </p:tgtEl>
                                        <p:attrNameLst>
                                          <p:attrName>style.visibility</p:attrName>
                                        </p:attrNameLst>
                                      </p:cBhvr>
                                      <p:to>
                                        <p:strVal val="visible"/>
                                      </p:to>
                                    </p:set>
                                    <p:animEffect transition="in" filter="checkerboard(across)">
                                      <p:cBhvr>
                                        <p:cTn id="259" dur="500"/>
                                        <p:tgtEl>
                                          <p:spTgt spid="3383"/>
                                        </p:tgtEl>
                                      </p:cBhvr>
                                    </p:animEffec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18" presetClass="entr" presetSubtype="6" fill="hold" grpId="0" nodeType="clickEffect">
                                  <p:stCondLst>
                                    <p:cond delay="0"/>
                                  </p:stCondLst>
                                  <p:childTnLst>
                                    <p:set>
                                      <p:cBhvr>
                                        <p:cTn id="263" dur="1" fill="hold">
                                          <p:stCondLst>
                                            <p:cond delay="0"/>
                                          </p:stCondLst>
                                        </p:cTn>
                                        <p:tgtEl>
                                          <p:spTgt spid="3268"/>
                                        </p:tgtEl>
                                        <p:attrNameLst>
                                          <p:attrName>style.visibility</p:attrName>
                                        </p:attrNameLst>
                                      </p:cBhvr>
                                      <p:to>
                                        <p:strVal val="visible"/>
                                      </p:to>
                                    </p:set>
                                    <p:animEffect transition="in" filter="strips(downRight)">
                                      <p:cBhvr>
                                        <p:cTn id="264" dur="1000"/>
                                        <p:tgtEl>
                                          <p:spTgt spid="3268"/>
                                        </p:tgtEl>
                                      </p:cBhvr>
                                    </p:animEffect>
                                  </p:childTnLst>
                                </p:cTn>
                              </p:par>
                            </p:childTnLst>
                          </p:cTn>
                        </p:par>
                        <p:par>
                          <p:cTn id="265" fill="hold" nodeType="afterGroup">
                            <p:stCondLst>
                              <p:cond delay="1000"/>
                            </p:stCondLst>
                            <p:childTnLst>
                              <p:par>
                                <p:cTn id="266" presetID="5" presetClass="entr" presetSubtype="10" fill="hold" grpId="0" nodeType="afterEffect">
                                  <p:stCondLst>
                                    <p:cond delay="0"/>
                                  </p:stCondLst>
                                  <p:childTnLst>
                                    <p:set>
                                      <p:cBhvr>
                                        <p:cTn id="267" dur="1" fill="hold">
                                          <p:stCondLst>
                                            <p:cond delay="0"/>
                                          </p:stCondLst>
                                        </p:cTn>
                                        <p:tgtEl>
                                          <p:spTgt spid="3332"/>
                                        </p:tgtEl>
                                        <p:attrNameLst>
                                          <p:attrName>style.visibility</p:attrName>
                                        </p:attrNameLst>
                                      </p:cBhvr>
                                      <p:to>
                                        <p:strVal val="visible"/>
                                      </p:to>
                                    </p:set>
                                    <p:animEffect transition="in" filter="checkerboard(across)">
                                      <p:cBhvr>
                                        <p:cTn id="268" dur="500"/>
                                        <p:tgtEl>
                                          <p:spTgt spid="3332"/>
                                        </p:tgtEl>
                                      </p:cBhvr>
                                    </p:animEffect>
                                  </p:childTnLst>
                                </p:cTn>
                              </p:par>
                              <p:par>
                                <p:cTn id="269" presetID="5" presetClass="entr" presetSubtype="10" fill="hold" grpId="0" nodeType="withEffect">
                                  <p:stCondLst>
                                    <p:cond delay="0"/>
                                  </p:stCondLst>
                                  <p:childTnLst>
                                    <p:set>
                                      <p:cBhvr>
                                        <p:cTn id="270" dur="1" fill="hold">
                                          <p:stCondLst>
                                            <p:cond delay="0"/>
                                          </p:stCondLst>
                                        </p:cTn>
                                        <p:tgtEl>
                                          <p:spTgt spid="3333"/>
                                        </p:tgtEl>
                                        <p:attrNameLst>
                                          <p:attrName>style.visibility</p:attrName>
                                        </p:attrNameLst>
                                      </p:cBhvr>
                                      <p:to>
                                        <p:strVal val="visible"/>
                                      </p:to>
                                    </p:set>
                                    <p:animEffect transition="in" filter="checkerboard(across)">
                                      <p:cBhvr>
                                        <p:cTn id="271" dur="500"/>
                                        <p:tgtEl>
                                          <p:spTgt spid="3333"/>
                                        </p:tgtEl>
                                      </p:cBhvr>
                                    </p:animEffect>
                                  </p:childTnLst>
                                </p:cTn>
                              </p:par>
                            </p:childTnLst>
                          </p:cTn>
                        </p:par>
                      </p:childTnLst>
                    </p:cTn>
                  </p:par>
                  <p:par>
                    <p:cTn id="272" fill="hold" nodeType="clickPar">
                      <p:stCondLst>
                        <p:cond delay="indefinite"/>
                      </p:stCondLst>
                      <p:childTnLst>
                        <p:par>
                          <p:cTn id="273" fill="hold" nodeType="withGroup">
                            <p:stCondLst>
                              <p:cond delay="0"/>
                            </p:stCondLst>
                            <p:childTnLst>
                              <p:par>
                                <p:cTn id="274" presetID="18" presetClass="entr" presetSubtype="9" fill="hold" grpId="0" nodeType="clickEffect">
                                  <p:stCondLst>
                                    <p:cond delay="0"/>
                                  </p:stCondLst>
                                  <p:childTnLst>
                                    <p:set>
                                      <p:cBhvr>
                                        <p:cTn id="275" dur="1" fill="hold">
                                          <p:stCondLst>
                                            <p:cond delay="0"/>
                                          </p:stCondLst>
                                        </p:cTn>
                                        <p:tgtEl>
                                          <p:spTgt spid="3270"/>
                                        </p:tgtEl>
                                        <p:attrNameLst>
                                          <p:attrName>style.visibility</p:attrName>
                                        </p:attrNameLst>
                                      </p:cBhvr>
                                      <p:to>
                                        <p:strVal val="visible"/>
                                      </p:to>
                                    </p:set>
                                    <p:animEffect transition="in" filter="strips(upLeft)">
                                      <p:cBhvr>
                                        <p:cTn id="276" dur="1000"/>
                                        <p:tgtEl>
                                          <p:spTgt spid="3270"/>
                                        </p:tgtEl>
                                      </p:cBhvr>
                                    </p:animEffect>
                                  </p:childTnLst>
                                </p:cTn>
                              </p:par>
                            </p:childTnLst>
                          </p:cTn>
                        </p:par>
                        <p:par>
                          <p:cTn id="277" fill="hold" nodeType="afterGroup">
                            <p:stCondLst>
                              <p:cond delay="1000"/>
                            </p:stCondLst>
                            <p:childTnLst>
                              <p:par>
                                <p:cTn id="278" presetID="5" presetClass="entr" presetSubtype="10" fill="hold" grpId="0" nodeType="afterEffect">
                                  <p:stCondLst>
                                    <p:cond delay="0"/>
                                  </p:stCondLst>
                                  <p:childTnLst>
                                    <p:set>
                                      <p:cBhvr>
                                        <p:cTn id="279" dur="1" fill="hold">
                                          <p:stCondLst>
                                            <p:cond delay="0"/>
                                          </p:stCondLst>
                                        </p:cTn>
                                        <p:tgtEl>
                                          <p:spTgt spid="3352"/>
                                        </p:tgtEl>
                                        <p:attrNameLst>
                                          <p:attrName>style.visibility</p:attrName>
                                        </p:attrNameLst>
                                      </p:cBhvr>
                                      <p:to>
                                        <p:strVal val="visible"/>
                                      </p:to>
                                    </p:set>
                                    <p:animEffect transition="in" filter="checkerboard(across)">
                                      <p:cBhvr>
                                        <p:cTn id="280" dur="500"/>
                                        <p:tgtEl>
                                          <p:spTgt spid="3352"/>
                                        </p:tgtEl>
                                      </p:cBhvr>
                                    </p:animEffect>
                                  </p:childTnLst>
                                </p:cTn>
                              </p:par>
                              <p:par>
                                <p:cTn id="281" presetID="5" presetClass="entr" presetSubtype="10" fill="hold" grpId="0" nodeType="withEffect">
                                  <p:stCondLst>
                                    <p:cond delay="0"/>
                                  </p:stCondLst>
                                  <p:childTnLst>
                                    <p:set>
                                      <p:cBhvr>
                                        <p:cTn id="282" dur="1" fill="hold">
                                          <p:stCondLst>
                                            <p:cond delay="0"/>
                                          </p:stCondLst>
                                        </p:cTn>
                                        <p:tgtEl>
                                          <p:spTgt spid="3353"/>
                                        </p:tgtEl>
                                        <p:attrNameLst>
                                          <p:attrName>style.visibility</p:attrName>
                                        </p:attrNameLst>
                                      </p:cBhvr>
                                      <p:to>
                                        <p:strVal val="visible"/>
                                      </p:to>
                                    </p:set>
                                    <p:animEffect transition="in" filter="checkerboard(across)">
                                      <p:cBhvr>
                                        <p:cTn id="283" dur="500"/>
                                        <p:tgtEl>
                                          <p:spTgt spid="3353"/>
                                        </p:tgtEl>
                                      </p:cBhvr>
                                    </p:animEffect>
                                  </p:childTnLst>
                                </p:cTn>
                              </p:par>
                            </p:childTnLst>
                          </p:cTn>
                        </p:par>
                      </p:childTnLst>
                    </p:cTn>
                  </p:par>
                  <p:par>
                    <p:cTn id="284" fill="hold" nodeType="clickPar">
                      <p:stCondLst>
                        <p:cond delay="indefinite"/>
                      </p:stCondLst>
                      <p:childTnLst>
                        <p:par>
                          <p:cTn id="285" fill="hold" nodeType="withGroup">
                            <p:stCondLst>
                              <p:cond delay="0"/>
                            </p:stCondLst>
                            <p:childTnLst>
                              <p:par>
                                <p:cTn id="286" presetID="18" presetClass="entr" presetSubtype="12" fill="hold" grpId="0" nodeType="clickEffect">
                                  <p:stCondLst>
                                    <p:cond delay="0"/>
                                  </p:stCondLst>
                                  <p:childTnLst>
                                    <p:set>
                                      <p:cBhvr>
                                        <p:cTn id="287" dur="1" fill="hold">
                                          <p:stCondLst>
                                            <p:cond delay="0"/>
                                          </p:stCondLst>
                                        </p:cTn>
                                        <p:tgtEl>
                                          <p:spTgt spid="3272"/>
                                        </p:tgtEl>
                                        <p:attrNameLst>
                                          <p:attrName>style.visibility</p:attrName>
                                        </p:attrNameLst>
                                      </p:cBhvr>
                                      <p:to>
                                        <p:strVal val="visible"/>
                                      </p:to>
                                    </p:set>
                                    <p:animEffect transition="in" filter="strips(downLeft)">
                                      <p:cBhvr>
                                        <p:cTn id="288" dur="1000"/>
                                        <p:tgtEl>
                                          <p:spTgt spid="3272"/>
                                        </p:tgtEl>
                                      </p:cBhvr>
                                    </p:animEffect>
                                  </p:childTnLst>
                                </p:cTn>
                              </p:par>
                            </p:childTnLst>
                          </p:cTn>
                        </p:par>
                        <p:par>
                          <p:cTn id="289" fill="hold" nodeType="afterGroup">
                            <p:stCondLst>
                              <p:cond delay="1000"/>
                            </p:stCondLst>
                            <p:childTnLst>
                              <p:par>
                                <p:cTn id="290" presetID="5" presetClass="entr" presetSubtype="10" fill="hold" grpId="0" nodeType="afterEffect">
                                  <p:stCondLst>
                                    <p:cond delay="0"/>
                                  </p:stCondLst>
                                  <p:childTnLst>
                                    <p:set>
                                      <p:cBhvr>
                                        <p:cTn id="291" dur="1" fill="hold">
                                          <p:stCondLst>
                                            <p:cond delay="0"/>
                                          </p:stCondLst>
                                        </p:cTn>
                                        <p:tgtEl>
                                          <p:spTgt spid="3338"/>
                                        </p:tgtEl>
                                        <p:attrNameLst>
                                          <p:attrName>style.visibility</p:attrName>
                                        </p:attrNameLst>
                                      </p:cBhvr>
                                      <p:to>
                                        <p:strVal val="visible"/>
                                      </p:to>
                                    </p:set>
                                    <p:animEffect transition="in" filter="checkerboard(across)">
                                      <p:cBhvr>
                                        <p:cTn id="292" dur="500"/>
                                        <p:tgtEl>
                                          <p:spTgt spid="3338"/>
                                        </p:tgtEl>
                                      </p:cBhvr>
                                    </p:animEffect>
                                  </p:childTnLst>
                                </p:cTn>
                              </p:par>
                              <p:par>
                                <p:cTn id="293" presetID="5" presetClass="entr" presetSubtype="10" fill="hold" grpId="0" nodeType="withEffect">
                                  <p:stCondLst>
                                    <p:cond delay="0"/>
                                  </p:stCondLst>
                                  <p:childTnLst>
                                    <p:set>
                                      <p:cBhvr>
                                        <p:cTn id="294" dur="1" fill="hold">
                                          <p:stCondLst>
                                            <p:cond delay="0"/>
                                          </p:stCondLst>
                                        </p:cTn>
                                        <p:tgtEl>
                                          <p:spTgt spid="3339"/>
                                        </p:tgtEl>
                                        <p:attrNameLst>
                                          <p:attrName>style.visibility</p:attrName>
                                        </p:attrNameLst>
                                      </p:cBhvr>
                                      <p:to>
                                        <p:strVal val="visible"/>
                                      </p:to>
                                    </p:set>
                                    <p:animEffect transition="in" filter="checkerboard(across)">
                                      <p:cBhvr>
                                        <p:cTn id="295" dur="500"/>
                                        <p:tgtEl>
                                          <p:spTgt spid="3339"/>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8" presetClass="entr" presetSubtype="6" fill="hold" grpId="0" nodeType="clickEffect">
                                  <p:stCondLst>
                                    <p:cond delay="0"/>
                                  </p:stCondLst>
                                  <p:childTnLst>
                                    <p:set>
                                      <p:cBhvr>
                                        <p:cTn id="299" dur="1" fill="hold">
                                          <p:stCondLst>
                                            <p:cond delay="0"/>
                                          </p:stCondLst>
                                        </p:cTn>
                                        <p:tgtEl>
                                          <p:spTgt spid="3274"/>
                                        </p:tgtEl>
                                        <p:attrNameLst>
                                          <p:attrName>style.visibility</p:attrName>
                                        </p:attrNameLst>
                                      </p:cBhvr>
                                      <p:to>
                                        <p:strVal val="visible"/>
                                      </p:to>
                                    </p:set>
                                    <p:animEffect transition="in" filter="strips(downRight)">
                                      <p:cBhvr>
                                        <p:cTn id="300" dur="1000"/>
                                        <p:tgtEl>
                                          <p:spTgt spid="3274"/>
                                        </p:tgtEl>
                                      </p:cBhvr>
                                    </p:animEffect>
                                  </p:childTnLst>
                                </p:cTn>
                              </p:par>
                            </p:childTnLst>
                          </p:cTn>
                        </p:par>
                        <p:par>
                          <p:cTn id="301" fill="hold" nodeType="afterGroup">
                            <p:stCondLst>
                              <p:cond delay="1000"/>
                            </p:stCondLst>
                            <p:childTnLst>
                              <p:par>
                                <p:cTn id="302" presetID="5" presetClass="entr" presetSubtype="10" fill="hold" grpId="0" nodeType="afterEffect">
                                  <p:stCondLst>
                                    <p:cond delay="0"/>
                                  </p:stCondLst>
                                  <p:childTnLst>
                                    <p:set>
                                      <p:cBhvr>
                                        <p:cTn id="303" dur="1" fill="hold">
                                          <p:stCondLst>
                                            <p:cond delay="0"/>
                                          </p:stCondLst>
                                        </p:cTn>
                                        <p:tgtEl>
                                          <p:spTgt spid="3344"/>
                                        </p:tgtEl>
                                        <p:attrNameLst>
                                          <p:attrName>style.visibility</p:attrName>
                                        </p:attrNameLst>
                                      </p:cBhvr>
                                      <p:to>
                                        <p:strVal val="visible"/>
                                      </p:to>
                                    </p:set>
                                    <p:animEffect transition="in" filter="checkerboard(across)">
                                      <p:cBhvr>
                                        <p:cTn id="304" dur="500"/>
                                        <p:tgtEl>
                                          <p:spTgt spid="3344"/>
                                        </p:tgtEl>
                                      </p:cBhvr>
                                    </p:animEffect>
                                  </p:childTnLst>
                                </p:cTn>
                              </p:par>
                              <p:par>
                                <p:cTn id="305" presetID="5" presetClass="entr" presetSubtype="10" fill="hold" grpId="0" nodeType="withEffect">
                                  <p:stCondLst>
                                    <p:cond delay="0"/>
                                  </p:stCondLst>
                                  <p:childTnLst>
                                    <p:set>
                                      <p:cBhvr>
                                        <p:cTn id="306" dur="1" fill="hold">
                                          <p:stCondLst>
                                            <p:cond delay="0"/>
                                          </p:stCondLst>
                                        </p:cTn>
                                        <p:tgtEl>
                                          <p:spTgt spid="3345"/>
                                        </p:tgtEl>
                                        <p:attrNameLst>
                                          <p:attrName>style.visibility</p:attrName>
                                        </p:attrNameLst>
                                      </p:cBhvr>
                                      <p:to>
                                        <p:strVal val="visible"/>
                                      </p:to>
                                    </p:set>
                                    <p:animEffect transition="in" filter="checkerboard(across)">
                                      <p:cBhvr>
                                        <p:cTn id="307" dur="500"/>
                                        <p:tgtEl>
                                          <p:spTgt spid="3345"/>
                                        </p:tgtEl>
                                      </p:cBhvr>
                                    </p:animEffect>
                                  </p:childTnLst>
                                </p:cTn>
                              </p:par>
                            </p:childTnLst>
                          </p:cTn>
                        </p:par>
                      </p:childTnLst>
                    </p:cTn>
                  </p:par>
                  <p:par>
                    <p:cTn id="308" fill="hold" nodeType="clickPar">
                      <p:stCondLst>
                        <p:cond delay="indefinite"/>
                      </p:stCondLst>
                      <p:childTnLst>
                        <p:par>
                          <p:cTn id="309" fill="hold" nodeType="withGroup">
                            <p:stCondLst>
                              <p:cond delay="0"/>
                            </p:stCondLst>
                            <p:childTnLst>
                              <p:par>
                                <p:cTn id="310" presetID="5" presetClass="entr" presetSubtype="10" fill="hold" grpId="0" nodeType="clickEffect">
                                  <p:stCondLst>
                                    <p:cond delay="0"/>
                                  </p:stCondLst>
                                  <p:childTnLst>
                                    <p:set>
                                      <p:cBhvr>
                                        <p:cTn id="311" dur="1" fill="hold">
                                          <p:stCondLst>
                                            <p:cond delay="0"/>
                                          </p:stCondLst>
                                        </p:cTn>
                                        <p:tgtEl>
                                          <p:spTgt spid="3384"/>
                                        </p:tgtEl>
                                        <p:attrNameLst>
                                          <p:attrName>style.visibility</p:attrName>
                                        </p:attrNameLst>
                                      </p:cBhvr>
                                      <p:to>
                                        <p:strVal val="visible"/>
                                      </p:to>
                                    </p:set>
                                    <p:animEffect transition="in" filter="checkerboard(across)">
                                      <p:cBhvr>
                                        <p:cTn id="312" dur="500"/>
                                        <p:tgtEl>
                                          <p:spTgt spid="3384"/>
                                        </p:tgtEl>
                                      </p:cBhvr>
                                    </p:animEffect>
                                  </p:childTnLst>
                                </p:cTn>
                              </p:par>
                            </p:childTnLst>
                          </p:cTn>
                        </p:par>
                      </p:childTnLst>
                    </p:cTn>
                  </p:par>
                  <p:par>
                    <p:cTn id="313" fill="hold" nodeType="clickPar">
                      <p:stCondLst>
                        <p:cond delay="indefinite"/>
                      </p:stCondLst>
                      <p:childTnLst>
                        <p:par>
                          <p:cTn id="314" fill="hold" nodeType="withGroup">
                            <p:stCondLst>
                              <p:cond delay="0"/>
                            </p:stCondLst>
                            <p:childTnLst>
                              <p:par>
                                <p:cTn id="315" presetID="18" presetClass="entr" presetSubtype="6" fill="hold" grpId="0" nodeType="clickEffect">
                                  <p:stCondLst>
                                    <p:cond delay="0"/>
                                  </p:stCondLst>
                                  <p:childTnLst>
                                    <p:set>
                                      <p:cBhvr>
                                        <p:cTn id="316" dur="1" fill="hold">
                                          <p:stCondLst>
                                            <p:cond delay="0"/>
                                          </p:stCondLst>
                                        </p:cTn>
                                        <p:tgtEl>
                                          <p:spTgt spid="3281"/>
                                        </p:tgtEl>
                                        <p:attrNameLst>
                                          <p:attrName>style.visibility</p:attrName>
                                        </p:attrNameLst>
                                      </p:cBhvr>
                                      <p:to>
                                        <p:strVal val="visible"/>
                                      </p:to>
                                    </p:set>
                                    <p:animEffect transition="in" filter="strips(downRight)">
                                      <p:cBhvr>
                                        <p:cTn id="317" dur="1000"/>
                                        <p:tgtEl>
                                          <p:spTgt spid="3281"/>
                                        </p:tgtEl>
                                      </p:cBhvr>
                                    </p:animEffect>
                                  </p:childTnLst>
                                </p:cTn>
                              </p:par>
                            </p:childTnLst>
                          </p:cTn>
                        </p:par>
                        <p:par>
                          <p:cTn id="318" fill="hold" nodeType="afterGroup">
                            <p:stCondLst>
                              <p:cond delay="1000"/>
                            </p:stCondLst>
                            <p:childTnLst>
                              <p:par>
                                <p:cTn id="319" presetID="5" presetClass="entr" presetSubtype="10" fill="hold" grpId="0" nodeType="afterEffect">
                                  <p:stCondLst>
                                    <p:cond delay="0"/>
                                  </p:stCondLst>
                                  <p:childTnLst>
                                    <p:set>
                                      <p:cBhvr>
                                        <p:cTn id="320" dur="1" fill="hold">
                                          <p:stCondLst>
                                            <p:cond delay="0"/>
                                          </p:stCondLst>
                                        </p:cTn>
                                        <p:tgtEl>
                                          <p:spTgt spid="3318"/>
                                        </p:tgtEl>
                                        <p:attrNameLst>
                                          <p:attrName>style.visibility</p:attrName>
                                        </p:attrNameLst>
                                      </p:cBhvr>
                                      <p:to>
                                        <p:strVal val="visible"/>
                                      </p:to>
                                    </p:set>
                                    <p:animEffect transition="in" filter="checkerboard(across)">
                                      <p:cBhvr>
                                        <p:cTn id="321" dur="500"/>
                                        <p:tgtEl>
                                          <p:spTgt spid="3318"/>
                                        </p:tgtEl>
                                      </p:cBhvr>
                                    </p:animEffect>
                                  </p:childTnLst>
                                </p:cTn>
                              </p:par>
                              <p:par>
                                <p:cTn id="322" presetID="5" presetClass="entr" presetSubtype="10" fill="hold" grpId="0" nodeType="withEffect">
                                  <p:stCondLst>
                                    <p:cond delay="0"/>
                                  </p:stCondLst>
                                  <p:childTnLst>
                                    <p:set>
                                      <p:cBhvr>
                                        <p:cTn id="323" dur="1" fill="hold">
                                          <p:stCondLst>
                                            <p:cond delay="0"/>
                                          </p:stCondLst>
                                        </p:cTn>
                                        <p:tgtEl>
                                          <p:spTgt spid="3319"/>
                                        </p:tgtEl>
                                        <p:attrNameLst>
                                          <p:attrName>style.visibility</p:attrName>
                                        </p:attrNameLst>
                                      </p:cBhvr>
                                      <p:to>
                                        <p:strVal val="visible"/>
                                      </p:to>
                                    </p:set>
                                    <p:animEffect transition="in" filter="checkerboard(across)">
                                      <p:cBhvr>
                                        <p:cTn id="324" dur="500"/>
                                        <p:tgtEl>
                                          <p:spTgt spid="3319"/>
                                        </p:tgtEl>
                                      </p:cBhvr>
                                    </p:animEffect>
                                  </p:childTnLst>
                                </p:cTn>
                              </p:par>
                            </p:childTnLst>
                          </p:cTn>
                        </p:par>
                      </p:childTnLst>
                    </p:cTn>
                  </p:par>
                  <p:par>
                    <p:cTn id="325" fill="hold" nodeType="clickPar">
                      <p:stCondLst>
                        <p:cond delay="indefinite"/>
                      </p:stCondLst>
                      <p:childTnLst>
                        <p:par>
                          <p:cTn id="326" fill="hold" nodeType="withGroup">
                            <p:stCondLst>
                              <p:cond delay="0"/>
                            </p:stCondLst>
                            <p:childTnLst>
                              <p:par>
                                <p:cTn id="327" presetID="18" presetClass="entr" presetSubtype="9" fill="hold" grpId="0" nodeType="clickEffect">
                                  <p:stCondLst>
                                    <p:cond delay="0"/>
                                  </p:stCondLst>
                                  <p:childTnLst>
                                    <p:set>
                                      <p:cBhvr>
                                        <p:cTn id="328" dur="1" fill="hold">
                                          <p:stCondLst>
                                            <p:cond delay="0"/>
                                          </p:stCondLst>
                                        </p:cTn>
                                        <p:tgtEl>
                                          <p:spTgt spid="3282"/>
                                        </p:tgtEl>
                                        <p:attrNameLst>
                                          <p:attrName>style.visibility</p:attrName>
                                        </p:attrNameLst>
                                      </p:cBhvr>
                                      <p:to>
                                        <p:strVal val="visible"/>
                                      </p:to>
                                    </p:set>
                                    <p:animEffect transition="in" filter="strips(upLeft)">
                                      <p:cBhvr>
                                        <p:cTn id="329" dur="1000"/>
                                        <p:tgtEl>
                                          <p:spTgt spid="3282"/>
                                        </p:tgtEl>
                                      </p:cBhvr>
                                    </p:animEffect>
                                  </p:childTnLst>
                                </p:cTn>
                              </p:par>
                            </p:childTnLst>
                          </p:cTn>
                        </p:par>
                        <p:par>
                          <p:cTn id="330" fill="hold" nodeType="afterGroup">
                            <p:stCondLst>
                              <p:cond delay="1000"/>
                            </p:stCondLst>
                            <p:childTnLst>
                              <p:par>
                                <p:cTn id="331" presetID="5" presetClass="entr" presetSubtype="10" fill="hold" grpId="0" nodeType="afterEffect">
                                  <p:stCondLst>
                                    <p:cond delay="0"/>
                                  </p:stCondLst>
                                  <p:childTnLst>
                                    <p:set>
                                      <p:cBhvr>
                                        <p:cTn id="332" dur="1" fill="hold">
                                          <p:stCondLst>
                                            <p:cond delay="0"/>
                                          </p:stCondLst>
                                        </p:cTn>
                                        <p:tgtEl>
                                          <p:spTgt spid="3354"/>
                                        </p:tgtEl>
                                        <p:attrNameLst>
                                          <p:attrName>style.visibility</p:attrName>
                                        </p:attrNameLst>
                                      </p:cBhvr>
                                      <p:to>
                                        <p:strVal val="visible"/>
                                      </p:to>
                                    </p:set>
                                    <p:animEffect transition="in" filter="checkerboard(across)">
                                      <p:cBhvr>
                                        <p:cTn id="333" dur="500"/>
                                        <p:tgtEl>
                                          <p:spTgt spid="3354"/>
                                        </p:tgtEl>
                                      </p:cBhvr>
                                    </p:animEffect>
                                  </p:childTnLst>
                                </p:cTn>
                              </p:par>
                              <p:par>
                                <p:cTn id="334" presetID="5" presetClass="entr" presetSubtype="10" fill="hold" grpId="0" nodeType="withEffect">
                                  <p:stCondLst>
                                    <p:cond delay="0"/>
                                  </p:stCondLst>
                                  <p:childTnLst>
                                    <p:set>
                                      <p:cBhvr>
                                        <p:cTn id="335" dur="1" fill="hold">
                                          <p:stCondLst>
                                            <p:cond delay="0"/>
                                          </p:stCondLst>
                                        </p:cTn>
                                        <p:tgtEl>
                                          <p:spTgt spid="3355"/>
                                        </p:tgtEl>
                                        <p:attrNameLst>
                                          <p:attrName>style.visibility</p:attrName>
                                        </p:attrNameLst>
                                      </p:cBhvr>
                                      <p:to>
                                        <p:strVal val="visible"/>
                                      </p:to>
                                    </p:set>
                                    <p:animEffect transition="in" filter="checkerboard(across)">
                                      <p:cBhvr>
                                        <p:cTn id="336" dur="500"/>
                                        <p:tgtEl>
                                          <p:spTgt spid="3355"/>
                                        </p:tgtEl>
                                      </p:cBhvr>
                                    </p:animEffect>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8" presetClass="entr" presetSubtype="12" fill="hold" grpId="0" nodeType="clickEffect">
                                  <p:stCondLst>
                                    <p:cond delay="0"/>
                                  </p:stCondLst>
                                  <p:childTnLst>
                                    <p:set>
                                      <p:cBhvr>
                                        <p:cTn id="340" dur="1" fill="hold">
                                          <p:stCondLst>
                                            <p:cond delay="0"/>
                                          </p:stCondLst>
                                        </p:cTn>
                                        <p:tgtEl>
                                          <p:spTgt spid="3283"/>
                                        </p:tgtEl>
                                        <p:attrNameLst>
                                          <p:attrName>style.visibility</p:attrName>
                                        </p:attrNameLst>
                                      </p:cBhvr>
                                      <p:to>
                                        <p:strVal val="visible"/>
                                      </p:to>
                                    </p:set>
                                    <p:animEffect transition="in" filter="strips(downLeft)">
                                      <p:cBhvr>
                                        <p:cTn id="341" dur="1000"/>
                                        <p:tgtEl>
                                          <p:spTgt spid="3283"/>
                                        </p:tgtEl>
                                      </p:cBhvr>
                                    </p:animEffect>
                                  </p:childTnLst>
                                </p:cTn>
                              </p:par>
                            </p:childTnLst>
                          </p:cTn>
                        </p:par>
                        <p:par>
                          <p:cTn id="342" fill="hold" nodeType="afterGroup">
                            <p:stCondLst>
                              <p:cond delay="1000"/>
                            </p:stCondLst>
                            <p:childTnLst>
                              <p:par>
                                <p:cTn id="343" presetID="5" presetClass="entr" presetSubtype="10" fill="hold" grpId="0" nodeType="afterEffect">
                                  <p:stCondLst>
                                    <p:cond delay="0"/>
                                  </p:stCondLst>
                                  <p:childTnLst>
                                    <p:set>
                                      <p:cBhvr>
                                        <p:cTn id="344" dur="1" fill="hold">
                                          <p:stCondLst>
                                            <p:cond delay="0"/>
                                          </p:stCondLst>
                                        </p:cTn>
                                        <p:tgtEl>
                                          <p:spTgt spid="3348"/>
                                        </p:tgtEl>
                                        <p:attrNameLst>
                                          <p:attrName>style.visibility</p:attrName>
                                        </p:attrNameLst>
                                      </p:cBhvr>
                                      <p:to>
                                        <p:strVal val="visible"/>
                                      </p:to>
                                    </p:set>
                                    <p:animEffect transition="in" filter="checkerboard(across)">
                                      <p:cBhvr>
                                        <p:cTn id="345" dur="500"/>
                                        <p:tgtEl>
                                          <p:spTgt spid="3348"/>
                                        </p:tgtEl>
                                      </p:cBhvr>
                                    </p:animEffect>
                                  </p:childTnLst>
                                </p:cTn>
                              </p:par>
                              <p:par>
                                <p:cTn id="346" presetID="5" presetClass="entr" presetSubtype="10" fill="hold" grpId="0" nodeType="withEffect">
                                  <p:stCondLst>
                                    <p:cond delay="0"/>
                                  </p:stCondLst>
                                  <p:childTnLst>
                                    <p:set>
                                      <p:cBhvr>
                                        <p:cTn id="347" dur="1" fill="hold">
                                          <p:stCondLst>
                                            <p:cond delay="0"/>
                                          </p:stCondLst>
                                        </p:cTn>
                                        <p:tgtEl>
                                          <p:spTgt spid="3349"/>
                                        </p:tgtEl>
                                        <p:attrNameLst>
                                          <p:attrName>style.visibility</p:attrName>
                                        </p:attrNameLst>
                                      </p:cBhvr>
                                      <p:to>
                                        <p:strVal val="visible"/>
                                      </p:to>
                                    </p:set>
                                    <p:animEffect transition="in" filter="checkerboard(across)">
                                      <p:cBhvr>
                                        <p:cTn id="348" dur="500"/>
                                        <p:tgtEl>
                                          <p:spTgt spid="3349"/>
                                        </p:tgtEl>
                                      </p:cBhvr>
                                    </p:animEffect>
                                  </p:childTnLst>
                                </p:cTn>
                              </p:par>
                            </p:childTnLst>
                          </p:cTn>
                        </p:par>
                      </p:childTnLst>
                    </p:cTn>
                  </p:par>
                  <p:par>
                    <p:cTn id="349" fill="hold" nodeType="clickPar">
                      <p:stCondLst>
                        <p:cond delay="indefinite"/>
                      </p:stCondLst>
                      <p:childTnLst>
                        <p:par>
                          <p:cTn id="350" fill="hold" nodeType="withGroup">
                            <p:stCondLst>
                              <p:cond delay="0"/>
                            </p:stCondLst>
                            <p:childTnLst>
                              <p:par>
                                <p:cTn id="351" presetID="18" presetClass="entr" presetSubtype="6" fill="hold" grpId="0" nodeType="clickEffect">
                                  <p:stCondLst>
                                    <p:cond delay="0"/>
                                  </p:stCondLst>
                                  <p:childTnLst>
                                    <p:set>
                                      <p:cBhvr>
                                        <p:cTn id="352" dur="1" fill="hold">
                                          <p:stCondLst>
                                            <p:cond delay="0"/>
                                          </p:stCondLst>
                                        </p:cTn>
                                        <p:tgtEl>
                                          <p:spTgt spid="3284"/>
                                        </p:tgtEl>
                                        <p:attrNameLst>
                                          <p:attrName>style.visibility</p:attrName>
                                        </p:attrNameLst>
                                      </p:cBhvr>
                                      <p:to>
                                        <p:strVal val="visible"/>
                                      </p:to>
                                    </p:set>
                                    <p:animEffect transition="in" filter="strips(downRight)">
                                      <p:cBhvr>
                                        <p:cTn id="353" dur="1000"/>
                                        <p:tgtEl>
                                          <p:spTgt spid="3284"/>
                                        </p:tgtEl>
                                      </p:cBhvr>
                                    </p:animEffect>
                                  </p:childTnLst>
                                </p:cTn>
                              </p:par>
                            </p:childTnLst>
                          </p:cTn>
                        </p:par>
                        <p:par>
                          <p:cTn id="354" fill="hold" nodeType="afterGroup">
                            <p:stCondLst>
                              <p:cond delay="1000"/>
                            </p:stCondLst>
                            <p:childTnLst>
                              <p:par>
                                <p:cTn id="355" presetID="5" presetClass="entr" presetSubtype="10" fill="hold" grpId="0" nodeType="afterEffect">
                                  <p:stCondLst>
                                    <p:cond delay="0"/>
                                  </p:stCondLst>
                                  <p:childTnLst>
                                    <p:set>
                                      <p:cBhvr>
                                        <p:cTn id="356" dur="1" fill="hold">
                                          <p:stCondLst>
                                            <p:cond delay="0"/>
                                          </p:stCondLst>
                                        </p:cTn>
                                        <p:tgtEl>
                                          <p:spTgt spid="3350"/>
                                        </p:tgtEl>
                                        <p:attrNameLst>
                                          <p:attrName>style.visibility</p:attrName>
                                        </p:attrNameLst>
                                      </p:cBhvr>
                                      <p:to>
                                        <p:strVal val="visible"/>
                                      </p:to>
                                    </p:set>
                                    <p:animEffect transition="in" filter="checkerboard(across)">
                                      <p:cBhvr>
                                        <p:cTn id="357" dur="500"/>
                                        <p:tgtEl>
                                          <p:spTgt spid="3350"/>
                                        </p:tgtEl>
                                      </p:cBhvr>
                                    </p:animEffect>
                                  </p:childTnLst>
                                </p:cTn>
                              </p:par>
                              <p:par>
                                <p:cTn id="358" presetID="5" presetClass="entr" presetSubtype="10" fill="hold" grpId="0" nodeType="withEffect">
                                  <p:stCondLst>
                                    <p:cond delay="0"/>
                                  </p:stCondLst>
                                  <p:childTnLst>
                                    <p:set>
                                      <p:cBhvr>
                                        <p:cTn id="359" dur="1" fill="hold">
                                          <p:stCondLst>
                                            <p:cond delay="0"/>
                                          </p:stCondLst>
                                        </p:cTn>
                                        <p:tgtEl>
                                          <p:spTgt spid="3351"/>
                                        </p:tgtEl>
                                        <p:attrNameLst>
                                          <p:attrName>style.visibility</p:attrName>
                                        </p:attrNameLst>
                                      </p:cBhvr>
                                      <p:to>
                                        <p:strVal val="visible"/>
                                      </p:to>
                                    </p:set>
                                    <p:animEffect transition="in" filter="checkerboard(across)">
                                      <p:cBhvr>
                                        <p:cTn id="360" dur="500"/>
                                        <p:tgtEl>
                                          <p:spTgt spid="3351"/>
                                        </p:tgtEl>
                                      </p:cBhvr>
                                    </p:animEffect>
                                  </p:childTnLst>
                                </p:cTn>
                              </p:par>
                            </p:childTnLst>
                          </p:cTn>
                        </p:par>
                      </p:childTnLst>
                    </p:cTn>
                  </p:par>
                  <p:par>
                    <p:cTn id="361" fill="hold" nodeType="clickPar">
                      <p:stCondLst>
                        <p:cond delay="indefinite"/>
                      </p:stCondLst>
                      <p:childTnLst>
                        <p:par>
                          <p:cTn id="362" fill="hold" nodeType="withGroup">
                            <p:stCondLst>
                              <p:cond delay="0"/>
                            </p:stCondLst>
                            <p:childTnLst>
                              <p:par>
                                <p:cTn id="363" presetID="5" presetClass="entr" presetSubtype="10" fill="hold" grpId="0" nodeType="clickEffect">
                                  <p:stCondLst>
                                    <p:cond delay="0"/>
                                  </p:stCondLst>
                                  <p:childTnLst>
                                    <p:set>
                                      <p:cBhvr>
                                        <p:cTn id="364" dur="1" fill="hold">
                                          <p:stCondLst>
                                            <p:cond delay="0"/>
                                          </p:stCondLst>
                                        </p:cTn>
                                        <p:tgtEl>
                                          <p:spTgt spid="3385"/>
                                        </p:tgtEl>
                                        <p:attrNameLst>
                                          <p:attrName>style.visibility</p:attrName>
                                        </p:attrNameLst>
                                      </p:cBhvr>
                                      <p:to>
                                        <p:strVal val="visible"/>
                                      </p:to>
                                    </p:set>
                                    <p:animEffect transition="in" filter="checkerboard(across)">
                                      <p:cBhvr>
                                        <p:cTn id="365" dur="500"/>
                                        <p:tgtEl>
                                          <p:spTgt spid="3385"/>
                                        </p:tgtEl>
                                      </p:cBhvr>
                                    </p:animEffect>
                                  </p:childTnLst>
                                </p:cTn>
                              </p:par>
                            </p:childTnLst>
                          </p:cTn>
                        </p:par>
                      </p:childTnLst>
                    </p:cTn>
                  </p:par>
                  <p:par>
                    <p:cTn id="366" fill="hold" nodeType="clickPar">
                      <p:stCondLst>
                        <p:cond delay="indefinite"/>
                      </p:stCondLst>
                      <p:childTnLst>
                        <p:par>
                          <p:cTn id="367" fill="hold" nodeType="withGroup">
                            <p:stCondLst>
                              <p:cond delay="0"/>
                            </p:stCondLst>
                            <p:childTnLst>
                              <p:par>
                                <p:cTn id="368" presetID="18" presetClass="entr" presetSubtype="6" fill="hold" grpId="0" nodeType="clickEffect">
                                  <p:stCondLst>
                                    <p:cond delay="0"/>
                                  </p:stCondLst>
                                  <p:childTnLst>
                                    <p:set>
                                      <p:cBhvr>
                                        <p:cTn id="369" dur="1" fill="hold">
                                          <p:stCondLst>
                                            <p:cond delay="0"/>
                                          </p:stCondLst>
                                        </p:cTn>
                                        <p:tgtEl>
                                          <p:spTgt spid="3285"/>
                                        </p:tgtEl>
                                        <p:attrNameLst>
                                          <p:attrName>style.visibility</p:attrName>
                                        </p:attrNameLst>
                                      </p:cBhvr>
                                      <p:to>
                                        <p:strVal val="visible"/>
                                      </p:to>
                                    </p:set>
                                    <p:animEffect transition="in" filter="strips(downRight)">
                                      <p:cBhvr>
                                        <p:cTn id="370" dur="1000"/>
                                        <p:tgtEl>
                                          <p:spTgt spid="3285"/>
                                        </p:tgtEl>
                                      </p:cBhvr>
                                    </p:animEffect>
                                  </p:childTnLst>
                                </p:cTn>
                              </p:par>
                            </p:childTnLst>
                          </p:cTn>
                        </p:par>
                        <p:par>
                          <p:cTn id="371" fill="hold" nodeType="afterGroup">
                            <p:stCondLst>
                              <p:cond delay="1000"/>
                            </p:stCondLst>
                            <p:childTnLst>
                              <p:par>
                                <p:cTn id="372" presetID="5" presetClass="entr" presetSubtype="10" fill="hold" grpId="0" nodeType="afterEffect">
                                  <p:stCondLst>
                                    <p:cond delay="0"/>
                                  </p:stCondLst>
                                  <p:childTnLst>
                                    <p:set>
                                      <p:cBhvr>
                                        <p:cTn id="373" dur="1" fill="hold">
                                          <p:stCondLst>
                                            <p:cond delay="0"/>
                                          </p:stCondLst>
                                        </p:cTn>
                                        <p:tgtEl>
                                          <p:spTgt spid="3334"/>
                                        </p:tgtEl>
                                        <p:attrNameLst>
                                          <p:attrName>style.visibility</p:attrName>
                                        </p:attrNameLst>
                                      </p:cBhvr>
                                      <p:to>
                                        <p:strVal val="visible"/>
                                      </p:to>
                                    </p:set>
                                    <p:animEffect transition="in" filter="checkerboard(across)">
                                      <p:cBhvr>
                                        <p:cTn id="374" dur="500"/>
                                        <p:tgtEl>
                                          <p:spTgt spid="3334"/>
                                        </p:tgtEl>
                                      </p:cBhvr>
                                    </p:animEffect>
                                  </p:childTnLst>
                                </p:cTn>
                              </p:par>
                              <p:par>
                                <p:cTn id="375" presetID="5" presetClass="entr" presetSubtype="10" fill="hold" nodeType="withEffect">
                                  <p:stCondLst>
                                    <p:cond delay="0"/>
                                  </p:stCondLst>
                                  <p:childTnLst>
                                    <p:set>
                                      <p:cBhvr>
                                        <p:cTn id="376" dur="1" fill="hold">
                                          <p:stCondLst>
                                            <p:cond delay="0"/>
                                          </p:stCondLst>
                                        </p:cTn>
                                        <p:tgtEl>
                                          <p:spTgt spid="3335"/>
                                        </p:tgtEl>
                                        <p:attrNameLst>
                                          <p:attrName>style.visibility</p:attrName>
                                        </p:attrNameLst>
                                      </p:cBhvr>
                                      <p:to>
                                        <p:strVal val="visible"/>
                                      </p:to>
                                    </p:set>
                                    <p:animEffect transition="in" filter="checkerboard(across)">
                                      <p:cBhvr>
                                        <p:cTn id="377" dur="500"/>
                                        <p:tgtEl>
                                          <p:spTgt spid="3335"/>
                                        </p:tgtEl>
                                      </p:cBhvr>
                                    </p:animEffect>
                                  </p:childTnLst>
                                </p:cTn>
                              </p:par>
                            </p:childTnLst>
                          </p:cTn>
                        </p:par>
                      </p:childTnLst>
                    </p:cTn>
                  </p:par>
                  <p:par>
                    <p:cTn id="378" fill="hold" nodeType="clickPar">
                      <p:stCondLst>
                        <p:cond delay="indefinite"/>
                      </p:stCondLst>
                      <p:childTnLst>
                        <p:par>
                          <p:cTn id="379" fill="hold" nodeType="withGroup">
                            <p:stCondLst>
                              <p:cond delay="0"/>
                            </p:stCondLst>
                            <p:childTnLst>
                              <p:par>
                                <p:cTn id="380" presetID="18" presetClass="entr" presetSubtype="9" fill="hold" grpId="0" nodeType="clickEffect">
                                  <p:stCondLst>
                                    <p:cond delay="0"/>
                                  </p:stCondLst>
                                  <p:childTnLst>
                                    <p:set>
                                      <p:cBhvr>
                                        <p:cTn id="381" dur="1" fill="hold">
                                          <p:stCondLst>
                                            <p:cond delay="0"/>
                                          </p:stCondLst>
                                        </p:cTn>
                                        <p:tgtEl>
                                          <p:spTgt spid="3286"/>
                                        </p:tgtEl>
                                        <p:attrNameLst>
                                          <p:attrName>style.visibility</p:attrName>
                                        </p:attrNameLst>
                                      </p:cBhvr>
                                      <p:to>
                                        <p:strVal val="visible"/>
                                      </p:to>
                                    </p:set>
                                    <p:animEffect transition="in" filter="strips(upLeft)">
                                      <p:cBhvr>
                                        <p:cTn id="382" dur="1000"/>
                                        <p:tgtEl>
                                          <p:spTgt spid="3286"/>
                                        </p:tgtEl>
                                      </p:cBhvr>
                                    </p:animEffect>
                                  </p:childTnLst>
                                </p:cTn>
                              </p:par>
                            </p:childTnLst>
                          </p:cTn>
                        </p:par>
                        <p:par>
                          <p:cTn id="383" fill="hold" nodeType="afterGroup">
                            <p:stCondLst>
                              <p:cond delay="1000"/>
                            </p:stCondLst>
                            <p:childTnLst>
                              <p:par>
                                <p:cTn id="384" presetID="5" presetClass="entr" presetSubtype="10" fill="hold" grpId="0" nodeType="afterEffect">
                                  <p:stCondLst>
                                    <p:cond delay="0"/>
                                  </p:stCondLst>
                                  <p:childTnLst>
                                    <p:set>
                                      <p:cBhvr>
                                        <p:cTn id="385" dur="1" fill="hold">
                                          <p:stCondLst>
                                            <p:cond delay="0"/>
                                          </p:stCondLst>
                                        </p:cTn>
                                        <p:tgtEl>
                                          <p:spTgt spid="3330"/>
                                        </p:tgtEl>
                                        <p:attrNameLst>
                                          <p:attrName>style.visibility</p:attrName>
                                        </p:attrNameLst>
                                      </p:cBhvr>
                                      <p:to>
                                        <p:strVal val="visible"/>
                                      </p:to>
                                    </p:set>
                                    <p:animEffect transition="in" filter="checkerboard(across)">
                                      <p:cBhvr>
                                        <p:cTn id="386" dur="500"/>
                                        <p:tgtEl>
                                          <p:spTgt spid="3330"/>
                                        </p:tgtEl>
                                      </p:cBhvr>
                                    </p:animEffect>
                                  </p:childTnLst>
                                </p:cTn>
                              </p:par>
                              <p:par>
                                <p:cTn id="387" presetID="5" presetClass="entr" presetSubtype="10" fill="hold" grpId="0" nodeType="withEffect">
                                  <p:stCondLst>
                                    <p:cond delay="0"/>
                                  </p:stCondLst>
                                  <p:childTnLst>
                                    <p:set>
                                      <p:cBhvr>
                                        <p:cTn id="388" dur="1" fill="hold">
                                          <p:stCondLst>
                                            <p:cond delay="0"/>
                                          </p:stCondLst>
                                        </p:cTn>
                                        <p:tgtEl>
                                          <p:spTgt spid="3331"/>
                                        </p:tgtEl>
                                        <p:attrNameLst>
                                          <p:attrName>style.visibility</p:attrName>
                                        </p:attrNameLst>
                                      </p:cBhvr>
                                      <p:to>
                                        <p:strVal val="visible"/>
                                      </p:to>
                                    </p:set>
                                    <p:animEffect transition="in" filter="checkerboard(across)">
                                      <p:cBhvr>
                                        <p:cTn id="389" dur="500"/>
                                        <p:tgtEl>
                                          <p:spTgt spid="3331"/>
                                        </p:tgtEl>
                                      </p:cBhvr>
                                    </p:animEffect>
                                  </p:childTnLst>
                                </p:cTn>
                              </p:par>
                            </p:childTnLst>
                          </p:cTn>
                        </p:par>
                      </p:childTnLst>
                    </p:cTn>
                  </p:par>
                  <p:par>
                    <p:cTn id="390" fill="hold" nodeType="clickPar">
                      <p:stCondLst>
                        <p:cond delay="indefinite"/>
                      </p:stCondLst>
                      <p:childTnLst>
                        <p:par>
                          <p:cTn id="391" fill="hold" nodeType="withGroup">
                            <p:stCondLst>
                              <p:cond delay="0"/>
                            </p:stCondLst>
                            <p:childTnLst>
                              <p:par>
                                <p:cTn id="392" presetID="18" presetClass="entr" presetSubtype="12" fill="hold" grpId="0" nodeType="clickEffect">
                                  <p:stCondLst>
                                    <p:cond delay="0"/>
                                  </p:stCondLst>
                                  <p:childTnLst>
                                    <p:set>
                                      <p:cBhvr>
                                        <p:cTn id="393" dur="1" fill="hold">
                                          <p:stCondLst>
                                            <p:cond delay="0"/>
                                          </p:stCondLst>
                                        </p:cTn>
                                        <p:tgtEl>
                                          <p:spTgt spid="3287"/>
                                        </p:tgtEl>
                                        <p:attrNameLst>
                                          <p:attrName>style.visibility</p:attrName>
                                        </p:attrNameLst>
                                      </p:cBhvr>
                                      <p:to>
                                        <p:strVal val="visible"/>
                                      </p:to>
                                    </p:set>
                                    <p:animEffect transition="in" filter="strips(downLeft)">
                                      <p:cBhvr>
                                        <p:cTn id="394" dur="1000"/>
                                        <p:tgtEl>
                                          <p:spTgt spid="3287"/>
                                        </p:tgtEl>
                                      </p:cBhvr>
                                    </p:animEffect>
                                  </p:childTnLst>
                                </p:cTn>
                              </p:par>
                            </p:childTnLst>
                          </p:cTn>
                        </p:par>
                        <p:par>
                          <p:cTn id="395" fill="hold" nodeType="afterGroup">
                            <p:stCondLst>
                              <p:cond delay="1000"/>
                            </p:stCondLst>
                            <p:childTnLst>
                              <p:par>
                                <p:cTn id="396" presetID="5" presetClass="entr" presetSubtype="10" fill="hold" grpId="0" nodeType="afterEffect">
                                  <p:stCondLst>
                                    <p:cond delay="0"/>
                                  </p:stCondLst>
                                  <p:childTnLst>
                                    <p:set>
                                      <p:cBhvr>
                                        <p:cTn id="397" dur="1" fill="hold">
                                          <p:stCondLst>
                                            <p:cond delay="0"/>
                                          </p:stCondLst>
                                        </p:cTn>
                                        <p:tgtEl>
                                          <p:spTgt spid="3342"/>
                                        </p:tgtEl>
                                        <p:attrNameLst>
                                          <p:attrName>style.visibility</p:attrName>
                                        </p:attrNameLst>
                                      </p:cBhvr>
                                      <p:to>
                                        <p:strVal val="visible"/>
                                      </p:to>
                                    </p:set>
                                    <p:animEffect transition="in" filter="checkerboard(across)">
                                      <p:cBhvr>
                                        <p:cTn id="398" dur="500"/>
                                        <p:tgtEl>
                                          <p:spTgt spid="3342"/>
                                        </p:tgtEl>
                                      </p:cBhvr>
                                    </p:animEffect>
                                  </p:childTnLst>
                                </p:cTn>
                              </p:par>
                              <p:par>
                                <p:cTn id="399" presetID="5" presetClass="entr" presetSubtype="10" fill="hold" grpId="0" nodeType="withEffect">
                                  <p:stCondLst>
                                    <p:cond delay="0"/>
                                  </p:stCondLst>
                                  <p:childTnLst>
                                    <p:set>
                                      <p:cBhvr>
                                        <p:cTn id="400" dur="1" fill="hold">
                                          <p:stCondLst>
                                            <p:cond delay="0"/>
                                          </p:stCondLst>
                                        </p:cTn>
                                        <p:tgtEl>
                                          <p:spTgt spid="3343"/>
                                        </p:tgtEl>
                                        <p:attrNameLst>
                                          <p:attrName>style.visibility</p:attrName>
                                        </p:attrNameLst>
                                      </p:cBhvr>
                                      <p:to>
                                        <p:strVal val="visible"/>
                                      </p:to>
                                    </p:set>
                                    <p:animEffect transition="in" filter="checkerboard(across)">
                                      <p:cBhvr>
                                        <p:cTn id="401" dur="500"/>
                                        <p:tgtEl>
                                          <p:spTgt spid="3343"/>
                                        </p:tgtEl>
                                      </p:cBhvr>
                                    </p:animEffect>
                                  </p:childTnLst>
                                </p:cTn>
                              </p:par>
                            </p:childTnLst>
                          </p:cTn>
                        </p:par>
                      </p:childTnLst>
                    </p:cTn>
                  </p:par>
                  <p:par>
                    <p:cTn id="402" fill="hold" nodeType="clickPar">
                      <p:stCondLst>
                        <p:cond delay="indefinite"/>
                      </p:stCondLst>
                      <p:childTnLst>
                        <p:par>
                          <p:cTn id="403" fill="hold" nodeType="withGroup">
                            <p:stCondLst>
                              <p:cond delay="0"/>
                            </p:stCondLst>
                            <p:childTnLst>
                              <p:par>
                                <p:cTn id="404" presetID="18" presetClass="entr" presetSubtype="6" fill="hold" grpId="0" nodeType="clickEffect">
                                  <p:stCondLst>
                                    <p:cond delay="0"/>
                                  </p:stCondLst>
                                  <p:childTnLst>
                                    <p:set>
                                      <p:cBhvr>
                                        <p:cTn id="405" dur="1" fill="hold">
                                          <p:stCondLst>
                                            <p:cond delay="0"/>
                                          </p:stCondLst>
                                        </p:cTn>
                                        <p:tgtEl>
                                          <p:spTgt spid="3288"/>
                                        </p:tgtEl>
                                        <p:attrNameLst>
                                          <p:attrName>style.visibility</p:attrName>
                                        </p:attrNameLst>
                                      </p:cBhvr>
                                      <p:to>
                                        <p:strVal val="visible"/>
                                      </p:to>
                                    </p:set>
                                    <p:animEffect transition="in" filter="strips(downRight)">
                                      <p:cBhvr>
                                        <p:cTn id="406" dur="1000"/>
                                        <p:tgtEl>
                                          <p:spTgt spid="3288"/>
                                        </p:tgtEl>
                                      </p:cBhvr>
                                    </p:animEffect>
                                  </p:childTnLst>
                                </p:cTn>
                              </p:par>
                            </p:childTnLst>
                          </p:cTn>
                        </p:par>
                        <p:par>
                          <p:cTn id="407" fill="hold" nodeType="afterGroup">
                            <p:stCondLst>
                              <p:cond delay="1000"/>
                            </p:stCondLst>
                            <p:childTnLst>
                              <p:par>
                                <p:cTn id="408" presetID="5" presetClass="entr" presetSubtype="10" fill="hold" grpId="0" nodeType="afterEffect">
                                  <p:stCondLst>
                                    <p:cond delay="0"/>
                                  </p:stCondLst>
                                  <p:childTnLst>
                                    <p:set>
                                      <p:cBhvr>
                                        <p:cTn id="409" dur="1" fill="hold">
                                          <p:stCondLst>
                                            <p:cond delay="0"/>
                                          </p:stCondLst>
                                        </p:cTn>
                                        <p:tgtEl>
                                          <p:spTgt spid="3356"/>
                                        </p:tgtEl>
                                        <p:attrNameLst>
                                          <p:attrName>style.visibility</p:attrName>
                                        </p:attrNameLst>
                                      </p:cBhvr>
                                      <p:to>
                                        <p:strVal val="visible"/>
                                      </p:to>
                                    </p:set>
                                    <p:animEffect transition="in" filter="checkerboard(across)">
                                      <p:cBhvr>
                                        <p:cTn id="410" dur="500"/>
                                        <p:tgtEl>
                                          <p:spTgt spid="3356"/>
                                        </p:tgtEl>
                                      </p:cBhvr>
                                    </p:animEffect>
                                  </p:childTnLst>
                                </p:cTn>
                              </p:par>
                              <p:par>
                                <p:cTn id="411" presetID="5" presetClass="entr" presetSubtype="10" fill="hold" grpId="0" nodeType="withEffect">
                                  <p:stCondLst>
                                    <p:cond delay="0"/>
                                  </p:stCondLst>
                                  <p:childTnLst>
                                    <p:set>
                                      <p:cBhvr>
                                        <p:cTn id="412" dur="1" fill="hold">
                                          <p:stCondLst>
                                            <p:cond delay="0"/>
                                          </p:stCondLst>
                                        </p:cTn>
                                        <p:tgtEl>
                                          <p:spTgt spid="3357"/>
                                        </p:tgtEl>
                                        <p:attrNameLst>
                                          <p:attrName>style.visibility</p:attrName>
                                        </p:attrNameLst>
                                      </p:cBhvr>
                                      <p:to>
                                        <p:strVal val="visible"/>
                                      </p:to>
                                    </p:set>
                                    <p:animEffect transition="in" filter="checkerboard(across)">
                                      <p:cBhvr>
                                        <p:cTn id="413" dur="500"/>
                                        <p:tgtEl>
                                          <p:spTgt spid="3357"/>
                                        </p:tgtEl>
                                      </p:cBhvr>
                                    </p:animEffect>
                                  </p:childTnLst>
                                </p:cTn>
                              </p:par>
                            </p:childTnLst>
                          </p:cTn>
                        </p:par>
                      </p:childTnLst>
                    </p:cTn>
                  </p:par>
                  <p:par>
                    <p:cTn id="414" fill="hold" nodeType="clickPar">
                      <p:stCondLst>
                        <p:cond delay="indefinite"/>
                      </p:stCondLst>
                      <p:childTnLst>
                        <p:par>
                          <p:cTn id="415" fill="hold" nodeType="withGroup">
                            <p:stCondLst>
                              <p:cond delay="0"/>
                            </p:stCondLst>
                            <p:childTnLst>
                              <p:par>
                                <p:cTn id="416" presetID="5" presetClass="entr" presetSubtype="10" fill="hold" grpId="0" nodeType="clickEffect">
                                  <p:stCondLst>
                                    <p:cond delay="0"/>
                                  </p:stCondLst>
                                  <p:childTnLst>
                                    <p:set>
                                      <p:cBhvr>
                                        <p:cTn id="417" dur="1" fill="hold">
                                          <p:stCondLst>
                                            <p:cond delay="0"/>
                                          </p:stCondLst>
                                        </p:cTn>
                                        <p:tgtEl>
                                          <p:spTgt spid="3386"/>
                                        </p:tgtEl>
                                        <p:attrNameLst>
                                          <p:attrName>style.visibility</p:attrName>
                                        </p:attrNameLst>
                                      </p:cBhvr>
                                      <p:to>
                                        <p:strVal val="visible"/>
                                      </p:to>
                                    </p:set>
                                    <p:animEffect transition="in" filter="checkerboard(across)">
                                      <p:cBhvr>
                                        <p:cTn id="418" dur="500"/>
                                        <p:tgtEl>
                                          <p:spTgt spid="3386"/>
                                        </p:tgtEl>
                                      </p:cBhvr>
                                    </p:animEffec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3" presetClass="entr" presetSubtype="10" fill="hold" nodeType="clickEffect">
                                  <p:stCondLst>
                                    <p:cond delay="0"/>
                                  </p:stCondLst>
                                  <p:childTnLst>
                                    <p:set>
                                      <p:cBhvr>
                                        <p:cTn id="422" dur="1" fill="hold">
                                          <p:stCondLst>
                                            <p:cond delay="0"/>
                                          </p:stCondLst>
                                        </p:cTn>
                                        <p:tgtEl>
                                          <p:spTgt spid="3376"/>
                                        </p:tgtEl>
                                        <p:attrNameLst>
                                          <p:attrName>style.visibility</p:attrName>
                                        </p:attrNameLst>
                                      </p:cBhvr>
                                      <p:to>
                                        <p:strVal val="visible"/>
                                      </p:to>
                                    </p:set>
                                    <p:animEffect transition="in" filter="blinds(horizontal)">
                                      <p:cBhvr>
                                        <p:cTn id="423" dur="500"/>
                                        <p:tgtEl>
                                          <p:spTgt spid="3376"/>
                                        </p:tgtEl>
                                      </p:cBhvr>
                                    </p:animEffect>
                                  </p:childTnLst>
                                </p:cTn>
                              </p:par>
                            </p:childTnLst>
                          </p:cTn>
                        </p:par>
                      </p:childTnLst>
                    </p:cTn>
                  </p:par>
                  <p:par>
                    <p:cTn id="424" fill="hold" nodeType="clickPar">
                      <p:stCondLst>
                        <p:cond delay="indefinite"/>
                      </p:stCondLst>
                      <p:childTnLst>
                        <p:par>
                          <p:cTn id="425" fill="hold" nodeType="withGroup">
                            <p:stCondLst>
                              <p:cond delay="0"/>
                            </p:stCondLst>
                            <p:childTnLst>
                              <p:par>
                                <p:cTn id="426" presetID="3" presetClass="entr" presetSubtype="10" fill="hold" grpId="0" nodeType="clickEffect">
                                  <p:stCondLst>
                                    <p:cond delay="0"/>
                                  </p:stCondLst>
                                  <p:childTnLst>
                                    <p:set>
                                      <p:cBhvr>
                                        <p:cTn id="427" dur="1" fill="hold">
                                          <p:stCondLst>
                                            <p:cond delay="0"/>
                                          </p:stCondLst>
                                        </p:cTn>
                                        <p:tgtEl>
                                          <p:spTgt spid="3372"/>
                                        </p:tgtEl>
                                        <p:attrNameLst>
                                          <p:attrName>style.visibility</p:attrName>
                                        </p:attrNameLst>
                                      </p:cBhvr>
                                      <p:to>
                                        <p:strVal val="visible"/>
                                      </p:to>
                                    </p:set>
                                    <p:animEffect transition="in" filter="blinds(horizontal)">
                                      <p:cBhvr>
                                        <p:cTn id="428" dur="500"/>
                                        <p:tgtEl>
                                          <p:spTgt spid="3372"/>
                                        </p:tgtEl>
                                      </p:cBhvr>
                                    </p:animEffec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35" presetClass="emph" presetSubtype="0" fill="hold" grpId="1" nodeType="clickEffect">
                                  <p:stCondLst>
                                    <p:cond delay="0"/>
                                  </p:stCondLst>
                                  <p:childTnLst>
                                    <p:anim calcmode="discrete" valueType="str">
                                      <p:cBhvr>
                                        <p:cTn id="432" dur="1000" fill="hold"/>
                                        <p:tgtEl>
                                          <p:spTgt spid="3277"/>
                                        </p:tgtEl>
                                        <p:attrNameLst>
                                          <p:attrName>style.visibility</p:attrName>
                                        </p:attrNameLst>
                                      </p:cBhvr>
                                      <p:tavLst>
                                        <p:tav tm="0">
                                          <p:val>
                                            <p:strVal val="hidden"/>
                                          </p:val>
                                        </p:tav>
                                        <p:tav tm="50000">
                                          <p:val>
                                            <p:strVal val="visible"/>
                                          </p:val>
                                        </p:tav>
                                      </p:tavLst>
                                    </p:anim>
                                  </p:childTnLst>
                                </p:cTn>
                              </p:par>
                              <p:par>
                                <p:cTn id="433" presetID="35" presetClass="emph" presetSubtype="0" fill="hold" grpId="1" nodeType="withEffect">
                                  <p:stCondLst>
                                    <p:cond delay="0"/>
                                  </p:stCondLst>
                                  <p:childTnLst>
                                    <p:anim calcmode="discrete" valueType="str">
                                      <p:cBhvr>
                                        <p:cTn id="434" dur="1000" fill="hold"/>
                                        <p:tgtEl>
                                          <p:spTgt spid="3272"/>
                                        </p:tgtEl>
                                        <p:attrNameLst>
                                          <p:attrName>style.visibility</p:attrName>
                                        </p:attrNameLst>
                                      </p:cBhvr>
                                      <p:tavLst>
                                        <p:tav tm="0">
                                          <p:val>
                                            <p:strVal val="hidden"/>
                                          </p:val>
                                        </p:tav>
                                        <p:tav tm="50000">
                                          <p:val>
                                            <p:strVal val="visible"/>
                                          </p:val>
                                        </p:tav>
                                      </p:tavLst>
                                    </p:anim>
                                  </p:childTnLst>
                                </p:cTn>
                              </p:par>
                            </p:childTnLst>
                          </p:cTn>
                        </p:par>
                        <p:par>
                          <p:cTn id="435" fill="hold" nodeType="afterGroup">
                            <p:stCondLst>
                              <p:cond delay="1000"/>
                            </p:stCondLst>
                            <p:childTnLst>
                              <p:par>
                                <p:cTn id="436" presetID="35" presetClass="emph" presetSubtype="0" fill="hold" grpId="2" nodeType="afterEffect">
                                  <p:stCondLst>
                                    <p:cond delay="0"/>
                                  </p:stCondLst>
                                  <p:childTnLst>
                                    <p:anim calcmode="discrete" valueType="str">
                                      <p:cBhvr>
                                        <p:cTn id="437" dur="1000" fill="hold"/>
                                        <p:tgtEl>
                                          <p:spTgt spid="3277"/>
                                        </p:tgtEl>
                                        <p:attrNameLst>
                                          <p:attrName>style.visibility</p:attrName>
                                        </p:attrNameLst>
                                      </p:cBhvr>
                                      <p:tavLst>
                                        <p:tav tm="0">
                                          <p:val>
                                            <p:strVal val="hidden"/>
                                          </p:val>
                                        </p:tav>
                                        <p:tav tm="50000">
                                          <p:val>
                                            <p:strVal val="visible"/>
                                          </p:val>
                                        </p:tav>
                                      </p:tavLst>
                                    </p:anim>
                                  </p:childTnLst>
                                </p:cTn>
                              </p:par>
                              <p:par>
                                <p:cTn id="438" presetID="35" presetClass="emph" presetSubtype="0" fill="hold" grpId="2" nodeType="withEffect">
                                  <p:stCondLst>
                                    <p:cond delay="0"/>
                                  </p:stCondLst>
                                  <p:childTnLst>
                                    <p:anim calcmode="discrete" valueType="str">
                                      <p:cBhvr>
                                        <p:cTn id="439" dur="1000" fill="hold"/>
                                        <p:tgtEl>
                                          <p:spTgt spid="3272"/>
                                        </p:tgtEl>
                                        <p:attrNameLst>
                                          <p:attrName>style.visibility</p:attrName>
                                        </p:attrNameLst>
                                      </p:cBhvr>
                                      <p:tavLst>
                                        <p:tav tm="0">
                                          <p:val>
                                            <p:strVal val="hidden"/>
                                          </p:val>
                                        </p:tav>
                                        <p:tav tm="50000">
                                          <p:val>
                                            <p:strVal val="visible"/>
                                          </p:val>
                                        </p:tav>
                                      </p:tavLst>
                                    </p:anim>
                                  </p:childTnLst>
                                </p:cTn>
                              </p:par>
                            </p:childTnLst>
                          </p:cTn>
                        </p:par>
                      </p:childTnLst>
                    </p:cTn>
                  </p:par>
                  <p:par>
                    <p:cTn id="440" fill="hold" nodeType="clickPar">
                      <p:stCondLst>
                        <p:cond delay="indefinite"/>
                      </p:stCondLst>
                      <p:childTnLst>
                        <p:par>
                          <p:cTn id="441" fill="hold" nodeType="withGroup">
                            <p:stCondLst>
                              <p:cond delay="0"/>
                            </p:stCondLst>
                            <p:childTnLst>
                              <p:par>
                                <p:cTn id="442" presetID="3" presetClass="entr" presetSubtype="10" fill="hold" grpId="0" nodeType="clickEffect">
                                  <p:stCondLst>
                                    <p:cond delay="0"/>
                                  </p:stCondLst>
                                  <p:childTnLst>
                                    <p:set>
                                      <p:cBhvr>
                                        <p:cTn id="443" dur="1" fill="hold">
                                          <p:stCondLst>
                                            <p:cond delay="0"/>
                                          </p:stCondLst>
                                        </p:cTn>
                                        <p:tgtEl>
                                          <p:spTgt spid="3373"/>
                                        </p:tgtEl>
                                        <p:attrNameLst>
                                          <p:attrName>style.visibility</p:attrName>
                                        </p:attrNameLst>
                                      </p:cBhvr>
                                      <p:to>
                                        <p:strVal val="visible"/>
                                      </p:to>
                                    </p:set>
                                    <p:animEffect transition="in" filter="blinds(horizontal)">
                                      <p:cBhvr>
                                        <p:cTn id="444" dur="500"/>
                                        <p:tgtEl>
                                          <p:spTgt spid="3373"/>
                                        </p:tgtEl>
                                      </p:cBhvr>
                                    </p:animEffect>
                                  </p:childTnLst>
                                </p:cTn>
                              </p:par>
                              <p:par>
                                <p:cTn id="445" presetID="3" presetClass="entr" presetSubtype="10" fill="hold" grpId="0" nodeType="withEffect">
                                  <p:stCondLst>
                                    <p:cond delay="0"/>
                                  </p:stCondLst>
                                  <p:childTnLst>
                                    <p:set>
                                      <p:cBhvr>
                                        <p:cTn id="446" dur="1" fill="hold">
                                          <p:stCondLst>
                                            <p:cond delay="0"/>
                                          </p:stCondLst>
                                        </p:cTn>
                                        <p:tgtEl>
                                          <p:spTgt spid="3374"/>
                                        </p:tgtEl>
                                        <p:attrNameLst>
                                          <p:attrName>style.visibility</p:attrName>
                                        </p:attrNameLst>
                                      </p:cBhvr>
                                      <p:to>
                                        <p:strVal val="visible"/>
                                      </p:to>
                                    </p:set>
                                    <p:animEffect transition="in" filter="blinds(horizontal)">
                                      <p:cBhvr>
                                        <p:cTn id="447" dur="500"/>
                                        <p:tgtEl>
                                          <p:spTgt spid="3374"/>
                                        </p:tgtEl>
                                      </p:cBhvr>
                                    </p:animEffect>
                                  </p:childTnLst>
                                </p:cTn>
                              </p:par>
                            </p:childTnLst>
                          </p:cTn>
                        </p:par>
                      </p:childTnLst>
                    </p:cTn>
                  </p:par>
                  <p:par>
                    <p:cTn id="448" fill="hold" nodeType="clickPar">
                      <p:stCondLst>
                        <p:cond delay="indefinite"/>
                      </p:stCondLst>
                      <p:childTnLst>
                        <p:par>
                          <p:cTn id="449" fill="hold" nodeType="withGroup">
                            <p:stCondLst>
                              <p:cond delay="0"/>
                            </p:stCondLst>
                            <p:childTnLst>
                              <p:par>
                                <p:cTn id="450" presetID="5" presetClass="entr" presetSubtype="10" fill="hold" grpId="0" nodeType="clickEffect">
                                  <p:stCondLst>
                                    <p:cond delay="0"/>
                                  </p:stCondLst>
                                  <p:childTnLst>
                                    <p:set>
                                      <p:cBhvr>
                                        <p:cTn id="451" dur="1" fill="hold">
                                          <p:stCondLst>
                                            <p:cond delay="0"/>
                                          </p:stCondLst>
                                        </p:cTn>
                                        <p:tgtEl>
                                          <p:spTgt spid="3377"/>
                                        </p:tgtEl>
                                        <p:attrNameLst>
                                          <p:attrName>style.visibility</p:attrName>
                                        </p:attrNameLst>
                                      </p:cBhvr>
                                      <p:to>
                                        <p:strVal val="visible"/>
                                      </p:to>
                                    </p:set>
                                    <p:animEffect transition="in" filter="checkerboard(across)">
                                      <p:cBhvr>
                                        <p:cTn id="452" dur="1000"/>
                                        <p:tgtEl>
                                          <p:spTgt spid="3377"/>
                                        </p:tgtEl>
                                      </p:cBhvr>
                                    </p:animEffect>
                                  </p:childTnLst>
                                </p:cTn>
                              </p:par>
                            </p:childTnLst>
                          </p:cTn>
                        </p:par>
                      </p:childTnLst>
                    </p:cTn>
                  </p:par>
                  <p:par>
                    <p:cTn id="453" fill="hold" nodeType="clickPar">
                      <p:stCondLst>
                        <p:cond delay="indefinite"/>
                      </p:stCondLst>
                      <p:childTnLst>
                        <p:par>
                          <p:cTn id="454" fill="hold" nodeType="withGroup">
                            <p:stCondLst>
                              <p:cond delay="0"/>
                            </p:stCondLst>
                            <p:childTnLst>
                              <p:par>
                                <p:cTn id="455" presetID="5" presetClass="entr" presetSubtype="10" fill="hold" grpId="0" nodeType="clickEffect">
                                  <p:stCondLst>
                                    <p:cond delay="0"/>
                                  </p:stCondLst>
                                  <p:childTnLst>
                                    <p:set>
                                      <p:cBhvr>
                                        <p:cTn id="456" dur="1" fill="hold">
                                          <p:stCondLst>
                                            <p:cond delay="0"/>
                                          </p:stCondLst>
                                        </p:cTn>
                                        <p:tgtEl>
                                          <p:spTgt spid="3378"/>
                                        </p:tgtEl>
                                        <p:attrNameLst>
                                          <p:attrName>style.visibility</p:attrName>
                                        </p:attrNameLst>
                                      </p:cBhvr>
                                      <p:to>
                                        <p:strVal val="visible"/>
                                      </p:to>
                                    </p:set>
                                    <p:animEffect transition="in" filter="checkerboard(across)">
                                      <p:cBhvr>
                                        <p:cTn id="457" dur="1000"/>
                                        <p:tgtEl>
                                          <p:spTgt spid="3378"/>
                                        </p:tgtEl>
                                      </p:cBhvr>
                                    </p:animEffect>
                                  </p:childTnLst>
                                </p:cTn>
                              </p:par>
                              <p:par>
                                <p:cTn id="458" presetID="5" presetClass="entr" presetSubtype="10" fill="hold" grpId="0" nodeType="withEffect">
                                  <p:stCondLst>
                                    <p:cond delay="0"/>
                                  </p:stCondLst>
                                  <p:childTnLst>
                                    <p:set>
                                      <p:cBhvr>
                                        <p:cTn id="459" dur="1" fill="hold">
                                          <p:stCondLst>
                                            <p:cond delay="0"/>
                                          </p:stCondLst>
                                        </p:cTn>
                                        <p:tgtEl>
                                          <p:spTgt spid="3379"/>
                                        </p:tgtEl>
                                        <p:attrNameLst>
                                          <p:attrName>style.visibility</p:attrName>
                                        </p:attrNameLst>
                                      </p:cBhvr>
                                      <p:to>
                                        <p:strVal val="visible"/>
                                      </p:to>
                                    </p:set>
                                    <p:animEffect transition="in" filter="checkerboard(across)">
                                      <p:cBhvr>
                                        <p:cTn id="460" dur="1000"/>
                                        <p:tgtEl>
                                          <p:spTgt spid="3379"/>
                                        </p:tgtEl>
                                      </p:cBhvr>
                                    </p:animEffect>
                                  </p:childTnLst>
                                </p:cTn>
                              </p:par>
                              <p:par>
                                <p:cTn id="461" presetID="5" presetClass="entr" presetSubtype="10" fill="hold" grpId="0" nodeType="withEffect">
                                  <p:stCondLst>
                                    <p:cond delay="0"/>
                                  </p:stCondLst>
                                  <p:childTnLst>
                                    <p:set>
                                      <p:cBhvr>
                                        <p:cTn id="462" dur="1" fill="hold">
                                          <p:stCondLst>
                                            <p:cond delay="0"/>
                                          </p:stCondLst>
                                        </p:cTn>
                                        <p:tgtEl>
                                          <p:spTgt spid="3380"/>
                                        </p:tgtEl>
                                        <p:attrNameLst>
                                          <p:attrName>style.visibility</p:attrName>
                                        </p:attrNameLst>
                                      </p:cBhvr>
                                      <p:to>
                                        <p:strVal val="visible"/>
                                      </p:to>
                                    </p:set>
                                    <p:animEffect transition="in" filter="checkerboard(across)">
                                      <p:cBhvr>
                                        <p:cTn id="463" dur="1000"/>
                                        <p:tgtEl>
                                          <p:spTgt spid="3380"/>
                                        </p:tgtEl>
                                      </p:cBhvr>
                                    </p:animEffect>
                                  </p:childTnLst>
                                </p:cTn>
                              </p:par>
                            </p:childTnLst>
                          </p:cTn>
                        </p:par>
                      </p:childTnLst>
                    </p:cTn>
                  </p:par>
                  <p:par>
                    <p:cTn id="464" fill="hold" nodeType="clickPar">
                      <p:stCondLst>
                        <p:cond delay="indefinite"/>
                      </p:stCondLst>
                      <p:childTnLst>
                        <p:par>
                          <p:cTn id="465" fill="hold" nodeType="withGroup">
                            <p:stCondLst>
                              <p:cond delay="0"/>
                            </p:stCondLst>
                            <p:childTnLst>
                              <p:par>
                                <p:cTn id="466" presetID="5" presetClass="entr" presetSubtype="10" fill="hold" grpId="0" nodeType="clickEffect">
                                  <p:stCondLst>
                                    <p:cond delay="0"/>
                                  </p:stCondLst>
                                  <p:childTnLst>
                                    <p:set>
                                      <p:cBhvr>
                                        <p:cTn id="467" dur="1" fill="hold">
                                          <p:stCondLst>
                                            <p:cond delay="0"/>
                                          </p:stCondLst>
                                        </p:cTn>
                                        <p:tgtEl>
                                          <p:spTgt spid="3375"/>
                                        </p:tgtEl>
                                        <p:attrNameLst>
                                          <p:attrName>style.visibility</p:attrName>
                                        </p:attrNameLst>
                                      </p:cBhvr>
                                      <p:to>
                                        <p:strVal val="visible"/>
                                      </p:to>
                                    </p:set>
                                    <p:animEffect transition="in" filter="checkerboard(across)">
                                      <p:cBhvr>
                                        <p:cTn id="468" dur="500"/>
                                        <p:tgtEl>
                                          <p:spTgt spid="3375"/>
                                        </p:tgtEl>
                                      </p:cBhvr>
                                    </p:animEffect>
                                  </p:childTnLst>
                                </p:cTn>
                              </p:par>
                            </p:childTnLst>
                          </p:cTn>
                        </p:par>
                        <p:par>
                          <p:cTn id="469" fill="hold" nodeType="afterGroup">
                            <p:stCondLst>
                              <p:cond delay="500"/>
                            </p:stCondLst>
                            <p:childTnLst>
                              <p:par>
                                <p:cTn id="470" presetID="35" presetClass="emph" presetSubtype="0" fill="hold" grpId="1" nodeType="afterEffect">
                                  <p:stCondLst>
                                    <p:cond delay="0"/>
                                  </p:stCondLst>
                                  <p:childTnLst>
                                    <p:anim calcmode="discrete" valueType="str">
                                      <p:cBhvr>
                                        <p:cTn id="471" dur="1000" fill="hold"/>
                                        <p:tgtEl>
                                          <p:spTgt spid="3268"/>
                                        </p:tgtEl>
                                        <p:attrNameLst>
                                          <p:attrName>style.visibility</p:attrName>
                                        </p:attrNameLst>
                                      </p:cBhvr>
                                      <p:tavLst>
                                        <p:tav tm="0">
                                          <p:val>
                                            <p:strVal val="hidden"/>
                                          </p:val>
                                        </p:tav>
                                        <p:tav tm="50000">
                                          <p:val>
                                            <p:strVal val="visible"/>
                                          </p:val>
                                        </p:tav>
                                      </p:tavLst>
                                    </p:anim>
                                  </p:childTnLst>
                                </p:cTn>
                              </p:par>
                              <p:par>
                                <p:cTn id="472" presetID="35" presetClass="emph" presetSubtype="0" fill="hold" grpId="1" nodeType="withEffect">
                                  <p:stCondLst>
                                    <p:cond delay="0"/>
                                  </p:stCondLst>
                                  <p:childTnLst>
                                    <p:anim calcmode="discrete" valueType="str">
                                      <p:cBhvr>
                                        <p:cTn id="473" dur="1000" fill="hold"/>
                                        <p:tgtEl>
                                          <p:spTgt spid="3285"/>
                                        </p:tgtEl>
                                        <p:attrNameLst>
                                          <p:attrName>style.visibility</p:attrName>
                                        </p:attrNameLst>
                                      </p:cBhvr>
                                      <p:tavLst>
                                        <p:tav tm="0">
                                          <p:val>
                                            <p:strVal val="hidden"/>
                                          </p:val>
                                        </p:tav>
                                        <p:tav tm="50000">
                                          <p:val>
                                            <p:strVal val="visible"/>
                                          </p:val>
                                        </p:tav>
                                      </p:tavLst>
                                    </p:anim>
                                  </p:childTnLst>
                                </p:cTn>
                              </p:par>
                              <p:par>
                                <p:cTn id="474" presetID="35" presetClass="emph" presetSubtype="0" fill="hold" grpId="1" nodeType="withEffect">
                                  <p:stCondLst>
                                    <p:cond delay="0"/>
                                  </p:stCondLst>
                                  <p:childTnLst>
                                    <p:anim calcmode="discrete" valueType="str">
                                      <p:cBhvr>
                                        <p:cTn id="475" dur="1000" fill="hold"/>
                                        <p:tgtEl>
                                          <p:spTgt spid="3286"/>
                                        </p:tgtEl>
                                        <p:attrNameLst>
                                          <p:attrName>style.visibility</p:attrName>
                                        </p:attrNameLst>
                                      </p:cBhvr>
                                      <p:tavLst>
                                        <p:tav tm="0">
                                          <p:val>
                                            <p:strVal val="hidden"/>
                                          </p:val>
                                        </p:tav>
                                        <p:tav tm="50000">
                                          <p:val>
                                            <p:strVal val="visible"/>
                                          </p:val>
                                        </p:tav>
                                      </p:tavLst>
                                    </p:anim>
                                  </p:childTnLst>
                                </p:cTn>
                              </p:par>
                              <p:par>
                                <p:cTn id="476" presetID="35" presetClass="emph" presetSubtype="0" fill="hold" grpId="1" nodeType="withEffect">
                                  <p:stCondLst>
                                    <p:cond delay="0"/>
                                  </p:stCondLst>
                                  <p:childTnLst>
                                    <p:anim calcmode="discrete" valueType="str">
                                      <p:cBhvr>
                                        <p:cTn id="477" dur="1000" fill="hold"/>
                                        <p:tgtEl>
                                          <p:spTgt spid="3282"/>
                                        </p:tgtEl>
                                        <p:attrNameLst>
                                          <p:attrName>style.visibility</p:attrName>
                                        </p:attrNameLst>
                                      </p:cBhvr>
                                      <p:tavLst>
                                        <p:tav tm="0">
                                          <p:val>
                                            <p:strVal val="hidden"/>
                                          </p:val>
                                        </p:tav>
                                        <p:tav tm="50000">
                                          <p:val>
                                            <p:strVal val="visible"/>
                                          </p:val>
                                        </p:tav>
                                      </p:tavLst>
                                    </p:anim>
                                  </p:childTnLst>
                                </p:cTn>
                              </p:par>
                              <p:par>
                                <p:cTn id="478" presetID="35" presetClass="emph" presetSubtype="0" fill="hold" grpId="1" nodeType="withEffect">
                                  <p:stCondLst>
                                    <p:cond delay="0"/>
                                  </p:stCondLst>
                                  <p:childTnLst>
                                    <p:anim calcmode="discrete" valueType="str">
                                      <p:cBhvr>
                                        <p:cTn id="479" dur="1000" fill="hold"/>
                                        <p:tgtEl>
                                          <p:spTgt spid="3283"/>
                                        </p:tgtEl>
                                        <p:attrNameLst>
                                          <p:attrName>style.visibility</p:attrName>
                                        </p:attrNameLst>
                                      </p:cBhvr>
                                      <p:tavLst>
                                        <p:tav tm="0">
                                          <p:val>
                                            <p:strVal val="hidden"/>
                                          </p:val>
                                        </p:tav>
                                        <p:tav tm="50000">
                                          <p:val>
                                            <p:strVal val="visible"/>
                                          </p:val>
                                        </p:tav>
                                      </p:tavLst>
                                    </p:anim>
                                  </p:childTnLst>
                                </p:cTn>
                              </p:par>
                              <p:par>
                                <p:cTn id="480" presetID="35" presetClass="emph" presetSubtype="0" fill="hold" grpId="1" nodeType="withEffect">
                                  <p:stCondLst>
                                    <p:cond delay="0"/>
                                  </p:stCondLst>
                                  <p:childTnLst>
                                    <p:anim calcmode="discrete" valueType="str">
                                      <p:cBhvr>
                                        <p:cTn id="481" dur="1000" fill="hold"/>
                                        <p:tgtEl>
                                          <p:spTgt spid="3279"/>
                                        </p:tgtEl>
                                        <p:attrNameLst>
                                          <p:attrName>style.visibility</p:attrName>
                                        </p:attrNameLst>
                                      </p:cBhvr>
                                      <p:tavLst>
                                        <p:tav tm="0">
                                          <p:val>
                                            <p:strVal val="hidden"/>
                                          </p:val>
                                        </p:tav>
                                        <p:tav tm="50000">
                                          <p:val>
                                            <p:strVal val="visible"/>
                                          </p:val>
                                        </p:tav>
                                      </p:tavLst>
                                    </p:anim>
                                  </p:childTnLst>
                                </p:cTn>
                              </p:par>
                              <p:par>
                                <p:cTn id="482" presetID="35" presetClass="emph" presetSubtype="0" fill="hold" grpId="1" nodeType="withEffect">
                                  <p:stCondLst>
                                    <p:cond delay="0"/>
                                  </p:stCondLst>
                                  <p:childTnLst>
                                    <p:anim calcmode="discrete" valueType="str">
                                      <p:cBhvr>
                                        <p:cTn id="483" dur="1000" fill="hold"/>
                                        <p:tgtEl>
                                          <p:spTgt spid="3280"/>
                                        </p:tgtEl>
                                        <p:attrNameLst>
                                          <p:attrName>style.visibility</p:attrName>
                                        </p:attrNameLst>
                                      </p:cBhvr>
                                      <p:tavLst>
                                        <p:tav tm="0">
                                          <p:val>
                                            <p:strVal val="hidden"/>
                                          </p:val>
                                        </p:tav>
                                        <p:tav tm="50000">
                                          <p:val>
                                            <p:strVal val="visible"/>
                                          </p:val>
                                        </p:tav>
                                      </p:tavLst>
                                    </p:anim>
                                  </p:childTnLst>
                                </p:cTn>
                              </p:par>
                              <p:par>
                                <p:cTn id="484" presetID="35" presetClass="emph" presetSubtype="0" fill="hold" grpId="1" nodeType="withEffect">
                                  <p:stCondLst>
                                    <p:cond delay="0"/>
                                  </p:stCondLst>
                                  <p:childTnLst>
                                    <p:anim calcmode="discrete" valueType="str">
                                      <p:cBhvr>
                                        <p:cTn id="485" dur="1000" fill="hold"/>
                                        <p:tgtEl>
                                          <p:spTgt spid="3274"/>
                                        </p:tgtEl>
                                        <p:attrNameLst>
                                          <p:attrName>style.visibility</p:attrName>
                                        </p:attrNameLst>
                                      </p:cBhvr>
                                      <p:tavLst>
                                        <p:tav tm="0">
                                          <p:val>
                                            <p:strVal val="hidden"/>
                                          </p:val>
                                        </p:tav>
                                        <p:tav tm="50000">
                                          <p:val>
                                            <p:strVal val="visible"/>
                                          </p:val>
                                        </p:tav>
                                      </p:tavLst>
                                    </p:anim>
                                  </p:childTnLst>
                                </p:cTn>
                              </p:par>
                            </p:childTnLst>
                          </p:cTn>
                        </p:par>
                        <p:par>
                          <p:cTn id="486" fill="hold" nodeType="afterGroup">
                            <p:stCondLst>
                              <p:cond delay="1500"/>
                            </p:stCondLst>
                            <p:childTnLst>
                              <p:par>
                                <p:cTn id="487" presetID="35" presetClass="emph" presetSubtype="0" fill="hold" grpId="2" nodeType="afterEffect">
                                  <p:stCondLst>
                                    <p:cond delay="0"/>
                                  </p:stCondLst>
                                  <p:childTnLst>
                                    <p:anim calcmode="discrete" valueType="str">
                                      <p:cBhvr>
                                        <p:cTn id="488" dur="1000" fill="hold"/>
                                        <p:tgtEl>
                                          <p:spTgt spid="3286"/>
                                        </p:tgtEl>
                                        <p:attrNameLst>
                                          <p:attrName>style.visibility</p:attrName>
                                        </p:attrNameLst>
                                      </p:cBhvr>
                                      <p:tavLst>
                                        <p:tav tm="0">
                                          <p:val>
                                            <p:strVal val="hidden"/>
                                          </p:val>
                                        </p:tav>
                                        <p:tav tm="50000">
                                          <p:val>
                                            <p:strVal val="visible"/>
                                          </p:val>
                                        </p:tav>
                                      </p:tavLst>
                                    </p:anim>
                                  </p:childTnLst>
                                </p:cTn>
                              </p:par>
                              <p:par>
                                <p:cTn id="489" presetID="35" presetClass="emph" presetSubtype="0" fill="hold" grpId="2" nodeType="withEffect">
                                  <p:stCondLst>
                                    <p:cond delay="0"/>
                                  </p:stCondLst>
                                  <p:childTnLst>
                                    <p:anim calcmode="discrete" valueType="str">
                                      <p:cBhvr>
                                        <p:cTn id="490" dur="1000" fill="hold"/>
                                        <p:tgtEl>
                                          <p:spTgt spid="3282"/>
                                        </p:tgtEl>
                                        <p:attrNameLst>
                                          <p:attrName>style.visibility</p:attrName>
                                        </p:attrNameLst>
                                      </p:cBhvr>
                                      <p:tavLst>
                                        <p:tav tm="0">
                                          <p:val>
                                            <p:strVal val="hidden"/>
                                          </p:val>
                                        </p:tav>
                                        <p:tav tm="50000">
                                          <p:val>
                                            <p:strVal val="visible"/>
                                          </p:val>
                                        </p:tav>
                                      </p:tavLst>
                                    </p:anim>
                                  </p:childTnLst>
                                </p:cTn>
                              </p:par>
                              <p:par>
                                <p:cTn id="491" presetID="35" presetClass="emph" presetSubtype="0" fill="hold" grpId="2" nodeType="withEffect">
                                  <p:stCondLst>
                                    <p:cond delay="0"/>
                                  </p:stCondLst>
                                  <p:childTnLst>
                                    <p:anim calcmode="discrete" valueType="str">
                                      <p:cBhvr>
                                        <p:cTn id="492" dur="1000" fill="hold"/>
                                        <p:tgtEl>
                                          <p:spTgt spid="3283"/>
                                        </p:tgtEl>
                                        <p:attrNameLst>
                                          <p:attrName>style.visibility</p:attrName>
                                        </p:attrNameLst>
                                      </p:cBhvr>
                                      <p:tavLst>
                                        <p:tav tm="0">
                                          <p:val>
                                            <p:strVal val="hidden"/>
                                          </p:val>
                                        </p:tav>
                                        <p:tav tm="50000">
                                          <p:val>
                                            <p:strVal val="visible"/>
                                          </p:val>
                                        </p:tav>
                                      </p:tavLst>
                                    </p:anim>
                                  </p:childTnLst>
                                </p:cTn>
                              </p:par>
                              <p:par>
                                <p:cTn id="493" presetID="35" presetClass="emph" presetSubtype="0" fill="hold" grpId="2" nodeType="withEffect">
                                  <p:stCondLst>
                                    <p:cond delay="0"/>
                                  </p:stCondLst>
                                  <p:childTnLst>
                                    <p:anim calcmode="discrete" valueType="str">
                                      <p:cBhvr>
                                        <p:cTn id="494" dur="1000" fill="hold"/>
                                        <p:tgtEl>
                                          <p:spTgt spid="3279"/>
                                        </p:tgtEl>
                                        <p:attrNameLst>
                                          <p:attrName>style.visibility</p:attrName>
                                        </p:attrNameLst>
                                      </p:cBhvr>
                                      <p:tavLst>
                                        <p:tav tm="0">
                                          <p:val>
                                            <p:strVal val="hidden"/>
                                          </p:val>
                                        </p:tav>
                                        <p:tav tm="50000">
                                          <p:val>
                                            <p:strVal val="visible"/>
                                          </p:val>
                                        </p:tav>
                                      </p:tavLst>
                                    </p:anim>
                                  </p:childTnLst>
                                </p:cTn>
                              </p:par>
                              <p:par>
                                <p:cTn id="495" presetID="35" presetClass="emph" presetSubtype="0" fill="hold" grpId="2" nodeType="withEffect">
                                  <p:stCondLst>
                                    <p:cond delay="0"/>
                                  </p:stCondLst>
                                  <p:childTnLst>
                                    <p:anim calcmode="discrete" valueType="str">
                                      <p:cBhvr>
                                        <p:cTn id="496" dur="1000" fill="hold"/>
                                        <p:tgtEl>
                                          <p:spTgt spid="3280"/>
                                        </p:tgtEl>
                                        <p:attrNameLst>
                                          <p:attrName>style.visibility</p:attrName>
                                        </p:attrNameLst>
                                      </p:cBhvr>
                                      <p:tavLst>
                                        <p:tav tm="0">
                                          <p:val>
                                            <p:strVal val="hidden"/>
                                          </p:val>
                                        </p:tav>
                                        <p:tav tm="50000">
                                          <p:val>
                                            <p:strVal val="visible"/>
                                          </p:val>
                                        </p:tav>
                                      </p:tavLst>
                                    </p:anim>
                                  </p:childTnLst>
                                </p:cTn>
                              </p:par>
                              <p:par>
                                <p:cTn id="497" presetID="35" presetClass="emph" presetSubtype="0" fill="hold" grpId="2" nodeType="withEffect">
                                  <p:stCondLst>
                                    <p:cond delay="0"/>
                                  </p:stCondLst>
                                  <p:childTnLst>
                                    <p:anim calcmode="discrete" valueType="str">
                                      <p:cBhvr>
                                        <p:cTn id="498" dur="1000" fill="hold"/>
                                        <p:tgtEl>
                                          <p:spTgt spid="3274"/>
                                        </p:tgtEl>
                                        <p:attrNameLst>
                                          <p:attrName>style.visibility</p:attrName>
                                        </p:attrNameLst>
                                      </p:cBhvr>
                                      <p:tavLst>
                                        <p:tav tm="0">
                                          <p:val>
                                            <p:strVal val="hidden"/>
                                          </p:val>
                                        </p:tav>
                                        <p:tav tm="50000">
                                          <p:val>
                                            <p:strVal val="visible"/>
                                          </p:val>
                                        </p:tav>
                                      </p:tavLst>
                                    </p:anim>
                                  </p:childTnLst>
                                </p:cTn>
                              </p:par>
                              <p:par>
                                <p:cTn id="499" presetID="35" presetClass="emph" presetSubtype="0" fill="hold" grpId="2" nodeType="withEffect">
                                  <p:stCondLst>
                                    <p:cond delay="0"/>
                                  </p:stCondLst>
                                  <p:childTnLst>
                                    <p:anim calcmode="discrete" valueType="str">
                                      <p:cBhvr>
                                        <p:cTn id="500" dur="1000" fill="hold"/>
                                        <p:tgtEl>
                                          <p:spTgt spid="3268"/>
                                        </p:tgtEl>
                                        <p:attrNameLst>
                                          <p:attrName>style.visibility</p:attrName>
                                        </p:attrNameLst>
                                      </p:cBhvr>
                                      <p:tavLst>
                                        <p:tav tm="0">
                                          <p:val>
                                            <p:strVal val="hidden"/>
                                          </p:val>
                                        </p:tav>
                                        <p:tav tm="50000">
                                          <p:val>
                                            <p:strVal val="visible"/>
                                          </p:val>
                                        </p:tav>
                                      </p:tavLst>
                                    </p:anim>
                                  </p:childTnLst>
                                </p:cTn>
                              </p:par>
                              <p:par>
                                <p:cTn id="501" presetID="35" presetClass="emph" presetSubtype="0" fill="hold" grpId="2" nodeType="withEffect">
                                  <p:stCondLst>
                                    <p:cond delay="0"/>
                                  </p:stCondLst>
                                  <p:childTnLst>
                                    <p:anim calcmode="discrete" valueType="str">
                                      <p:cBhvr>
                                        <p:cTn id="502" dur="1000" fill="hold"/>
                                        <p:tgtEl>
                                          <p:spTgt spid="3285"/>
                                        </p:tgtEl>
                                        <p:attrNameLst>
                                          <p:attrName>style.visibility</p:attrName>
                                        </p:attrNameLst>
                                      </p:cBhvr>
                                      <p:tavLst>
                                        <p:tav tm="0">
                                          <p:val>
                                            <p:strVal val="hidden"/>
                                          </p:val>
                                        </p:tav>
                                        <p:tav tm="50000">
                                          <p:val>
                                            <p:strVal val="visible"/>
                                          </p:val>
                                        </p:tav>
                                      </p:tavLst>
                                    </p:anim>
                                  </p:childTnLst>
                                </p:cTn>
                              </p:par>
                            </p:childTnLst>
                          </p:cTn>
                        </p:par>
                        <p:par>
                          <p:cTn id="503" fill="hold" nodeType="afterGroup">
                            <p:stCondLst>
                              <p:cond delay="2500"/>
                            </p:stCondLst>
                            <p:childTnLst>
                              <p:par>
                                <p:cTn id="504" presetID="35" presetClass="emph" presetSubtype="0" fill="hold" grpId="3" nodeType="afterEffect">
                                  <p:stCondLst>
                                    <p:cond delay="0"/>
                                  </p:stCondLst>
                                  <p:childTnLst>
                                    <p:anim calcmode="discrete" valueType="str">
                                      <p:cBhvr>
                                        <p:cTn id="505" dur="1000" fill="hold"/>
                                        <p:tgtEl>
                                          <p:spTgt spid="3286"/>
                                        </p:tgtEl>
                                        <p:attrNameLst>
                                          <p:attrName>style.visibility</p:attrName>
                                        </p:attrNameLst>
                                      </p:cBhvr>
                                      <p:tavLst>
                                        <p:tav tm="0">
                                          <p:val>
                                            <p:strVal val="hidden"/>
                                          </p:val>
                                        </p:tav>
                                        <p:tav tm="50000">
                                          <p:val>
                                            <p:strVal val="visible"/>
                                          </p:val>
                                        </p:tav>
                                      </p:tavLst>
                                    </p:anim>
                                  </p:childTnLst>
                                </p:cTn>
                              </p:par>
                              <p:par>
                                <p:cTn id="506" presetID="35" presetClass="emph" presetSubtype="0" fill="hold" grpId="3" nodeType="withEffect">
                                  <p:stCondLst>
                                    <p:cond delay="0"/>
                                  </p:stCondLst>
                                  <p:childTnLst>
                                    <p:anim calcmode="discrete" valueType="str">
                                      <p:cBhvr>
                                        <p:cTn id="507" dur="1000" fill="hold"/>
                                        <p:tgtEl>
                                          <p:spTgt spid="3282"/>
                                        </p:tgtEl>
                                        <p:attrNameLst>
                                          <p:attrName>style.visibility</p:attrName>
                                        </p:attrNameLst>
                                      </p:cBhvr>
                                      <p:tavLst>
                                        <p:tav tm="0">
                                          <p:val>
                                            <p:strVal val="hidden"/>
                                          </p:val>
                                        </p:tav>
                                        <p:tav tm="50000">
                                          <p:val>
                                            <p:strVal val="visible"/>
                                          </p:val>
                                        </p:tav>
                                      </p:tavLst>
                                    </p:anim>
                                  </p:childTnLst>
                                </p:cTn>
                              </p:par>
                              <p:par>
                                <p:cTn id="508" presetID="35" presetClass="emph" presetSubtype="0" fill="hold" grpId="3" nodeType="withEffect">
                                  <p:stCondLst>
                                    <p:cond delay="0"/>
                                  </p:stCondLst>
                                  <p:childTnLst>
                                    <p:anim calcmode="discrete" valueType="str">
                                      <p:cBhvr>
                                        <p:cTn id="509" dur="1000" fill="hold"/>
                                        <p:tgtEl>
                                          <p:spTgt spid="3283"/>
                                        </p:tgtEl>
                                        <p:attrNameLst>
                                          <p:attrName>style.visibility</p:attrName>
                                        </p:attrNameLst>
                                      </p:cBhvr>
                                      <p:tavLst>
                                        <p:tav tm="0">
                                          <p:val>
                                            <p:strVal val="hidden"/>
                                          </p:val>
                                        </p:tav>
                                        <p:tav tm="50000">
                                          <p:val>
                                            <p:strVal val="visible"/>
                                          </p:val>
                                        </p:tav>
                                      </p:tavLst>
                                    </p:anim>
                                  </p:childTnLst>
                                </p:cTn>
                              </p:par>
                              <p:par>
                                <p:cTn id="510" presetID="35" presetClass="emph" presetSubtype="0" fill="hold" grpId="3" nodeType="withEffect">
                                  <p:stCondLst>
                                    <p:cond delay="0"/>
                                  </p:stCondLst>
                                  <p:childTnLst>
                                    <p:anim calcmode="discrete" valueType="str">
                                      <p:cBhvr>
                                        <p:cTn id="511" dur="1000" fill="hold"/>
                                        <p:tgtEl>
                                          <p:spTgt spid="3279"/>
                                        </p:tgtEl>
                                        <p:attrNameLst>
                                          <p:attrName>style.visibility</p:attrName>
                                        </p:attrNameLst>
                                      </p:cBhvr>
                                      <p:tavLst>
                                        <p:tav tm="0">
                                          <p:val>
                                            <p:strVal val="hidden"/>
                                          </p:val>
                                        </p:tav>
                                        <p:tav tm="50000">
                                          <p:val>
                                            <p:strVal val="visible"/>
                                          </p:val>
                                        </p:tav>
                                      </p:tavLst>
                                    </p:anim>
                                  </p:childTnLst>
                                </p:cTn>
                              </p:par>
                              <p:par>
                                <p:cTn id="512" presetID="35" presetClass="emph" presetSubtype="0" fill="hold" grpId="3" nodeType="withEffect">
                                  <p:stCondLst>
                                    <p:cond delay="0"/>
                                  </p:stCondLst>
                                  <p:childTnLst>
                                    <p:anim calcmode="discrete" valueType="str">
                                      <p:cBhvr>
                                        <p:cTn id="513" dur="1000" fill="hold"/>
                                        <p:tgtEl>
                                          <p:spTgt spid="3280"/>
                                        </p:tgtEl>
                                        <p:attrNameLst>
                                          <p:attrName>style.visibility</p:attrName>
                                        </p:attrNameLst>
                                      </p:cBhvr>
                                      <p:tavLst>
                                        <p:tav tm="0">
                                          <p:val>
                                            <p:strVal val="hidden"/>
                                          </p:val>
                                        </p:tav>
                                        <p:tav tm="50000">
                                          <p:val>
                                            <p:strVal val="visible"/>
                                          </p:val>
                                        </p:tav>
                                      </p:tavLst>
                                    </p:anim>
                                  </p:childTnLst>
                                </p:cTn>
                              </p:par>
                              <p:par>
                                <p:cTn id="514" presetID="35" presetClass="emph" presetSubtype="0" fill="hold" grpId="3" nodeType="withEffect">
                                  <p:stCondLst>
                                    <p:cond delay="0"/>
                                  </p:stCondLst>
                                  <p:childTnLst>
                                    <p:anim calcmode="discrete" valueType="str">
                                      <p:cBhvr>
                                        <p:cTn id="515" dur="1000" fill="hold"/>
                                        <p:tgtEl>
                                          <p:spTgt spid="3274"/>
                                        </p:tgtEl>
                                        <p:attrNameLst>
                                          <p:attrName>style.visibility</p:attrName>
                                        </p:attrNameLst>
                                      </p:cBhvr>
                                      <p:tavLst>
                                        <p:tav tm="0">
                                          <p:val>
                                            <p:strVal val="hidden"/>
                                          </p:val>
                                        </p:tav>
                                        <p:tav tm="50000">
                                          <p:val>
                                            <p:strVal val="visible"/>
                                          </p:val>
                                        </p:tav>
                                      </p:tavLst>
                                    </p:anim>
                                  </p:childTnLst>
                                </p:cTn>
                              </p:par>
                              <p:par>
                                <p:cTn id="516" presetID="35" presetClass="emph" presetSubtype="0" fill="hold" grpId="3" nodeType="withEffect">
                                  <p:stCondLst>
                                    <p:cond delay="0"/>
                                  </p:stCondLst>
                                  <p:childTnLst>
                                    <p:anim calcmode="discrete" valueType="str">
                                      <p:cBhvr>
                                        <p:cTn id="517" dur="1000" fill="hold"/>
                                        <p:tgtEl>
                                          <p:spTgt spid="3268"/>
                                        </p:tgtEl>
                                        <p:attrNameLst>
                                          <p:attrName>style.visibility</p:attrName>
                                        </p:attrNameLst>
                                      </p:cBhvr>
                                      <p:tavLst>
                                        <p:tav tm="0">
                                          <p:val>
                                            <p:strVal val="hidden"/>
                                          </p:val>
                                        </p:tav>
                                        <p:tav tm="50000">
                                          <p:val>
                                            <p:strVal val="visible"/>
                                          </p:val>
                                        </p:tav>
                                      </p:tavLst>
                                    </p:anim>
                                  </p:childTnLst>
                                </p:cTn>
                              </p:par>
                              <p:par>
                                <p:cTn id="518" presetID="35" presetClass="emph" presetSubtype="0" fill="hold" grpId="3" nodeType="withEffect">
                                  <p:stCondLst>
                                    <p:cond delay="0"/>
                                  </p:stCondLst>
                                  <p:childTnLst>
                                    <p:anim calcmode="discrete" valueType="str">
                                      <p:cBhvr>
                                        <p:cTn id="519" dur="1000" fill="hold"/>
                                        <p:tgtEl>
                                          <p:spTgt spid="3285"/>
                                        </p:tgtEl>
                                        <p:attrNameLst>
                                          <p:attrName>style.visibility</p:attrName>
                                        </p:attrNameLst>
                                      </p:cBhvr>
                                      <p:tavLst>
                                        <p:tav tm="0">
                                          <p:val>
                                            <p:strVal val="hidden"/>
                                          </p:val>
                                        </p:tav>
                                        <p:tav tm="50000">
                                          <p:val>
                                            <p:strVal val="visible"/>
                                          </p:val>
                                        </p:tav>
                                      </p:tavLst>
                                    </p:anim>
                                  </p:childTnLst>
                                </p:cTn>
                              </p:par>
                            </p:childTnLst>
                          </p:cTn>
                        </p:par>
                      </p:childTnLst>
                    </p:cTn>
                  </p:par>
                  <p:par>
                    <p:cTn id="520" fill="hold" nodeType="clickPar">
                      <p:stCondLst>
                        <p:cond delay="indefinite"/>
                      </p:stCondLst>
                      <p:childTnLst>
                        <p:par>
                          <p:cTn id="521" fill="hold" nodeType="withGroup">
                            <p:stCondLst>
                              <p:cond delay="0"/>
                            </p:stCondLst>
                            <p:childTnLst>
                              <p:par>
                                <p:cTn id="522" presetID="16" presetClass="entr" presetSubtype="26" fill="hold" grpId="0" nodeType="clickEffect">
                                  <p:stCondLst>
                                    <p:cond delay="0"/>
                                  </p:stCondLst>
                                  <p:childTnLst>
                                    <p:set>
                                      <p:cBhvr>
                                        <p:cTn id="523" dur="1" fill="hold">
                                          <p:stCondLst>
                                            <p:cond delay="0"/>
                                          </p:stCondLst>
                                        </p:cTn>
                                        <p:tgtEl>
                                          <p:spTgt spid="3211"/>
                                        </p:tgtEl>
                                        <p:attrNameLst>
                                          <p:attrName>style.visibility</p:attrName>
                                        </p:attrNameLst>
                                      </p:cBhvr>
                                      <p:to>
                                        <p:strVal val="visible"/>
                                      </p:to>
                                    </p:set>
                                    <p:animEffect transition="in" filter="barn(inHorizontal)">
                                      <p:cBhvr>
                                        <p:cTn id="524" dur="500"/>
                                        <p:tgtEl>
                                          <p:spTgt spid="3211"/>
                                        </p:tgtEl>
                                      </p:cBhvr>
                                    </p:animEffect>
                                  </p:childTnLst>
                                </p:cTn>
                              </p:par>
                            </p:childTnLst>
                          </p:cTn>
                        </p:par>
                      </p:childTnLst>
                    </p:cTn>
                  </p:par>
                  <p:par>
                    <p:cTn id="525" fill="hold" nodeType="clickPar">
                      <p:stCondLst>
                        <p:cond delay="indefinite"/>
                      </p:stCondLst>
                      <p:childTnLst>
                        <p:par>
                          <p:cTn id="526" fill="hold" nodeType="withGroup">
                            <p:stCondLst>
                              <p:cond delay="0"/>
                            </p:stCondLst>
                            <p:childTnLst>
                              <p:par>
                                <p:cTn id="527" presetID="5" presetClass="entr" presetSubtype="10" fill="hold" nodeType="clickEffect">
                                  <p:stCondLst>
                                    <p:cond delay="0"/>
                                  </p:stCondLst>
                                  <p:childTnLst>
                                    <p:set>
                                      <p:cBhvr>
                                        <p:cTn id="528" dur="1" fill="hold">
                                          <p:stCondLst>
                                            <p:cond delay="0"/>
                                          </p:stCondLst>
                                        </p:cTn>
                                        <p:tgtEl>
                                          <p:spTgt spid="3212"/>
                                        </p:tgtEl>
                                        <p:attrNameLst>
                                          <p:attrName>style.visibility</p:attrName>
                                        </p:attrNameLst>
                                      </p:cBhvr>
                                      <p:to>
                                        <p:strVal val="visible"/>
                                      </p:to>
                                    </p:set>
                                    <p:animEffect transition="in" filter="checkerboard(across)">
                                      <p:cBhvr>
                                        <p:cTn id="529" dur="500"/>
                                        <p:tgtEl>
                                          <p:spTgt spid="3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7" grpId="0" animBg="1"/>
      <p:bldP spid="3076" grpId="0"/>
      <p:bldP spid="3079" grpId="0"/>
      <p:bldP spid="3211" grpId="0"/>
      <p:bldP spid="3221" grpId="0" animBg="1"/>
      <p:bldP spid="3222" grpId="0" animBg="1"/>
      <p:bldP spid="3224" grpId="0" animBg="1"/>
      <p:bldP spid="3225" grpId="0" animBg="1"/>
      <p:bldP spid="3227" grpId="0" animBg="1"/>
      <p:bldP spid="3241" grpId="0" animBg="1"/>
      <p:bldP spid="3242" grpId="0" animBg="1"/>
      <p:bldP spid="3243" grpId="0" animBg="1"/>
      <p:bldP spid="3244" grpId="0" animBg="1"/>
      <p:bldP spid="3245" grpId="0" animBg="1"/>
      <p:bldP spid="3246" grpId="0" animBg="1"/>
      <p:bldP spid="3247" grpId="0" animBg="1"/>
      <p:bldP spid="3248" grpId="0" animBg="1"/>
      <p:bldP spid="3249" grpId="0" animBg="1"/>
      <p:bldP spid="3250" grpId="0" animBg="1"/>
      <p:bldP spid="3251" grpId="0" animBg="1"/>
      <p:bldP spid="3252" grpId="0" animBg="1"/>
      <p:bldP spid="3252" grpId="1" animBg="1"/>
      <p:bldP spid="3255" grpId="0" animBg="1"/>
      <p:bldP spid="3255" grpId="1" animBg="1"/>
      <p:bldP spid="3253" grpId="0" animBg="1"/>
      <p:bldP spid="3253" grpId="1" animBg="1"/>
      <p:bldP spid="3254" grpId="0" animBg="1"/>
      <p:bldP spid="3254" grpId="1" animBg="1"/>
      <p:bldP spid="3268" grpId="0" animBg="1"/>
      <p:bldP spid="3268" grpId="1" animBg="1"/>
      <p:bldP spid="3268" grpId="2" animBg="1"/>
      <p:bldP spid="3268" grpId="3" animBg="1"/>
      <p:bldP spid="3270" grpId="0" animBg="1"/>
      <p:bldP spid="3272" grpId="0" animBg="1"/>
      <p:bldP spid="3272" grpId="1" animBg="1"/>
      <p:bldP spid="3272" grpId="2" animBg="1"/>
      <p:bldP spid="3274" grpId="0" animBg="1"/>
      <p:bldP spid="3274" grpId="1" animBg="1"/>
      <p:bldP spid="3274" grpId="2" animBg="1"/>
      <p:bldP spid="3274" grpId="3" animBg="1"/>
      <p:bldP spid="3277" grpId="0" animBg="1"/>
      <p:bldP spid="3277" grpId="1" animBg="1"/>
      <p:bldP spid="3277" grpId="2" animBg="1"/>
      <p:bldP spid="3278" grpId="0" animBg="1"/>
      <p:bldP spid="3279" grpId="0" animBg="1"/>
      <p:bldP spid="3279" grpId="1" animBg="1"/>
      <p:bldP spid="3279" grpId="2" animBg="1"/>
      <p:bldP spid="3279" grpId="3" animBg="1"/>
      <p:bldP spid="3280" grpId="0" animBg="1"/>
      <p:bldP spid="3280" grpId="1" animBg="1"/>
      <p:bldP spid="3280" grpId="2" animBg="1"/>
      <p:bldP spid="3280" grpId="3" animBg="1"/>
      <p:bldP spid="3281" grpId="0" animBg="1"/>
      <p:bldP spid="3282" grpId="0" animBg="1"/>
      <p:bldP spid="3282" grpId="1" animBg="1"/>
      <p:bldP spid="3282" grpId="2" animBg="1"/>
      <p:bldP spid="3282" grpId="3" animBg="1"/>
      <p:bldP spid="3283" grpId="0" animBg="1"/>
      <p:bldP spid="3283" grpId="1" animBg="1"/>
      <p:bldP spid="3283" grpId="2" animBg="1"/>
      <p:bldP spid="3283" grpId="3" animBg="1"/>
      <p:bldP spid="3284" grpId="0" animBg="1"/>
      <p:bldP spid="3285" grpId="0" animBg="1"/>
      <p:bldP spid="3285" grpId="1" animBg="1"/>
      <p:bldP spid="3285" grpId="2" animBg="1"/>
      <p:bldP spid="3285" grpId="3" animBg="1"/>
      <p:bldP spid="3286" grpId="0" animBg="1"/>
      <p:bldP spid="3286" grpId="1" animBg="1"/>
      <p:bldP spid="3286" grpId="2" animBg="1"/>
      <p:bldP spid="3286" grpId="3" animBg="1"/>
      <p:bldP spid="3287" grpId="0" animBg="1"/>
      <p:bldP spid="3288" grpId="0" animBg="1"/>
      <p:bldP spid="3301" grpId="0" animBg="1"/>
      <p:bldP spid="3300" grpId="0"/>
      <p:bldP spid="3302" grpId="0" animBg="1"/>
      <p:bldP spid="3303" grpId="0"/>
      <p:bldP spid="3306" grpId="0" animBg="1"/>
      <p:bldP spid="3307" grpId="0"/>
      <p:bldP spid="3308" grpId="0" animBg="1"/>
      <p:bldP spid="3309" grpId="0"/>
      <p:bldP spid="3310" grpId="0" animBg="1"/>
      <p:bldP spid="3311" grpId="0"/>
      <p:bldP spid="3312" grpId="0" animBg="1"/>
      <p:bldP spid="3313" grpId="0"/>
      <p:bldP spid="3314" grpId="0" animBg="1"/>
      <p:bldP spid="3315" grpId="0"/>
      <p:bldP spid="3316" grpId="0" animBg="1"/>
      <p:bldP spid="3317" grpId="0"/>
      <p:bldP spid="3318" grpId="0" animBg="1"/>
      <p:bldP spid="3319" grpId="0"/>
      <p:bldP spid="3320" grpId="0" animBg="1"/>
      <p:bldP spid="3321" grpId="0"/>
      <p:bldP spid="3322" grpId="0" animBg="1"/>
      <p:bldP spid="3323" grpId="0"/>
      <p:bldP spid="3324" grpId="0" animBg="1"/>
      <p:bldP spid="3325" grpId="0"/>
      <p:bldP spid="3326" grpId="0" animBg="1"/>
      <p:bldP spid="3327" grpId="0"/>
      <p:bldP spid="3328" grpId="0" animBg="1"/>
      <p:bldP spid="3329" grpId="0"/>
      <p:bldP spid="3330" grpId="0" animBg="1"/>
      <p:bldP spid="3331" grpId="0"/>
      <p:bldP spid="3332" grpId="0" animBg="1"/>
      <p:bldP spid="3333" grpId="0"/>
      <p:bldP spid="3334" grpId="0" animBg="1"/>
      <p:bldP spid="3336" grpId="0" animBg="1"/>
      <p:bldP spid="3337" grpId="0"/>
      <p:bldP spid="3338" grpId="0" animBg="1"/>
      <p:bldP spid="3339" grpId="0"/>
      <p:bldP spid="3340" grpId="0" animBg="1"/>
      <p:bldP spid="3341" grpId="0"/>
      <p:bldP spid="3342" grpId="0" animBg="1"/>
      <p:bldP spid="3343" grpId="0"/>
      <p:bldP spid="3344" grpId="0" animBg="1"/>
      <p:bldP spid="3345" grpId="0"/>
      <p:bldP spid="3346" grpId="0" animBg="1"/>
      <p:bldP spid="3347" grpId="0"/>
      <p:bldP spid="3348" grpId="0" animBg="1"/>
      <p:bldP spid="3349" grpId="0"/>
      <p:bldP spid="3350" grpId="0" animBg="1"/>
      <p:bldP spid="3351" grpId="0"/>
      <p:bldP spid="3352" grpId="0" animBg="1"/>
      <p:bldP spid="3353" grpId="0"/>
      <p:bldP spid="3354" grpId="0" animBg="1"/>
      <p:bldP spid="3355" grpId="0"/>
      <p:bldP spid="3356" grpId="0" animBg="1"/>
      <p:bldP spid="3357" grpId="0"/>
      <p:bldP spid="3371" grpId="0"/>
      <p:bldP spid="3372" grpId="0" animBg="1"/>
      <p:bldP spid="3373" grpId="0"/>
      <p:bldP spid="3374" grpId="0" animBg="1"/>
      <p:bldP spid="3375" grpId="0" animBg="1"/>
      <p:bldP spid="3377" grpId="0" animBg="1"/>
      <p:bldP spid="3378" grpId="0" animBg="1"/>
      <p:bldP spid="3379" grpId="0" animBg="1"/>
      <p:bldP spid="3380" grpId="0" animBg="1"/>
      <p:bldP spid="3383" grpId="0"/>
      <p:bldP spid="3384" grpId="0"/>
      <p:bldP spid="3385" grpId="0"/>
      <p:bldP spid="3386" grpId="0"/>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1608</TotalTime>
  <Words>548</Words>
  <Application>Microsoft Office PowerPoint</Application>
  <PresentationFormat>画面に合わせる (4:3)</PresentationFormat>
  <Paragraphs>118</Paragraphs>
  <Slides>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標準デザイン</vt:lpstr>
      <vt:lpstr>数式</vt:lpstr>
      <vt:lpstr>ストークスの定理と、 渦度・循環の関係を 直感で理解する方法 </vt:lpstr>
      <vt:lpstr>PowerPoint プレゼンテーション</vt:lpstr>
      <vt:lpstr>PowerPoint プレゼンテーション</vt:lpstr>
      <vt:lpstr>PowerPoint プレゼンテーション</vt:lpstr>
      <vt:lpstr>渦度が剛体回転の角速度Ωの二倍（2Ω） であることを確かめる</vt:lpstr>
      <vt:lpstr>PowerPoint プレゼンテーション</vt:lpstr>
      <vt:lpstr>PowerPoint プレゼンテーション</vt:lpstr>
      <vt:lpstr>PowerPoint プレゼンテーション</vt:lpstr>
    </vt:vector>
  </TitlesOfParts>
  <Company>三重大学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小松謙介</dc:creator>
  <cp:lastModifiedBy>tachi</cp:lastModifiedBy>
  <cp:revision>42</cp:revision>
  <dcterms:created xsi:type="dcterms:W3CDTF">2009-06-14T02:35:11Z</dcterms:created>
  <dcterms:modified xsi:type="dcterms:W3CDTF">2014-06-19T22:10:36Z</dcterms:modified>
</cp:coreProperties>
</file>